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</p:sldMasterIdLst>
  <p:notesMasterIdLst>
    <p:notesMasterId r:id="rId14"/>
  </p:notesMasterIdLst>
  <p:sldIdLst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93514-47A4-4B09-9469-F89489581B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6BB52-0EDA-4871-88AF-47C6556DD08E}">
      <dgm:prSet custT="1"/>
      <dgm:spPr/>
      <dgm:t>
        <a:bodyPr/>
        <a:lstStyle/>
        <a:p>
          <a:pPr algn="ctr" rtl="0"/>
          <a:r>
            <a:rPr lang="en-US" sz="2700" dirty="0" smtClean="0"/>
            <a:t>The world is changing rapidly and becoming hyper-connected, but most groups, organizations or governments are not designed for excellent communication and most leaders and members are not excellent communicators.  </a:t>
          </a:r>
          <a:r>
            <a:rPr lang="en-US" sz="1800" i="1" dirty="0" smtClean="0"/>
            <a:t>Riley &amp; Eisenberg, 2011</a:t>
          </a:r>
          <a:endParaRPr lang="en-US" sz="2700" i="1" dirty="0"/>
        </a:p>
      </dgm:t>
    </dgm:pt>
    <dgm:pt modelId="{BDF2028E-3BD9-4016-ADA1-48ABCEE19FE0}" type="parTrans" cxnId="{5D4A9FEE-26CC-49D5-AFC0-DFCF5BBE4DDC}">
      <dgm:prSet/>
      <dgm:spPr/>
      <dgm:t>
        <a:bodyPr/>
        <a:lstStyle/>
        <a:p>
          <a:endParaRPr lang="en-US"/>
        </a:p>
      </dgm:t>
    </dgm:pt>
    <dgm:pt modelId="{79AD6EC6-C190-42AF-99AE-42086C839FA5}" type="sibTrans" cxnId="{5D4A9FEE-26CC-49D5-AFC0-DFCF5BBE4DDC}">
      <dgm:prSet/>
      <dgm:spPr/>
      <dgm:t>
        <a:bodyPr/>
        <a:lstStyle/>
        <a:p>
          <a:endParaRPr lang="en-US"/>
        </a:p>
      </dgm:t>
    </dgm:pt>
    <dgm:pt modelId="{6A1F4BD7-95BC-471B-AE08-E3E41C56A720}" type="pres">
      <dgm:prSet presAssocID="{FD493514-47A4-4B09-9469-F89489581B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6F62D-C3E1-45CE-80B1-2D02A8A2BDD7}" type="pres">
      <dgm:prSet presAssocID="{B156BB52-0EDA-4871-88AF-47C6556DD08E}" presName="parentText" presStyleLbl="node1" presStyleIdx="0" presStyleCnt="1" custLinFactNeighborX="-1000" custLinFactNeighborY="124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A9FEE-26CC-49D5-AFC0-DFCF5BBE4DDC}" srcId="{FD493514-47A4-4B09-9469-F89489581B78}" destId="{B156BB52-0EDA-4871-88AF-47C6556DD08E}" srcOrd="0" destOrd="0" parTransId="{BDF2028E-3BD9-4016-ADA1-48ABCEE19FE0}" sibTransId="{79AD6EC6-C190-42AF-99AE-42086C839FA5}"/>
    <dgm:cxn modelId="{DDA7357D-3394-5744-92A3-93FC9935A58B}" type="presOf" srcId="{B156BB52-0EDA-4871-88AF-47C6556DD08E}" destId="{42F6F62D-C3E1-45CE-80B1-2D02A8A2BDD7}" srcOrd="0" destOrd="0" presId="urn:microsoft.com/office/officeart/2005/8/layout/vList2"/>
    <dgm:cxn modelId="{D1278589-5049-F14A-A50D-26D4595652AC}" type="presOf" srcId="{FD493514-47A4-4B09-9469-F89489581B78}" destId="{6A1F4BD7-95BC-471B-AE08-E3E41C56A720}" srcOrd="0" destOrd="0" presId="urn:microsoft.com/office/officeart/2005/8/layout/vList2"/>
    <dgm:cxn modelId="{3409A25C-2E79-AB4E-BF0A-03A1A10892DA}" type="presParOf" srcId="{6A1F4BD7-95BC-471B-AE08-E3E41C56A720}" destId="{42F6F62D-C3E1-45CE-80B1-2D02A8A2BD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51B2E-1245-43C6-A9C9-A34A5FB520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ACC4D6-58C8-43B2-8F20-F7324C7DF8F2}">
      <dgm:prSet custT="1"/>
      <dgm:spPr/>
      <dgm:t>
        <a:bodyPr/>
        <a:lstStyle/>
        <a:p>
          <a:pPr algn="ctr" rtl="0"/>
          <a:r>
            <a:rPr lang="en-US" sz="3200" dirty="0" smtClean="0"/>
            <a:t>The Problem</a:t>
          </a:r>
          <a:endParaRPr lang="en-US" sz="3200" dirty="0"/>
        </a:p>
      </dgm:t>
    </dgm:pt>
    <dgm:pt modelId="{88872A10-03F5-4ED0-9FF5-FACCD0A06B48}" type="parTrans" cxnId="{A4977F47-EE2B-4A37-8AAD-E5526A9DB8CB}">
      <dgm:prSet/>
      <dgm:spPr/>
      <dgm:t>
        <a:bodyPr/>
        <a:lstStyle/>
        <a:p>
          <a:pPr algn="ctr"/>
          <a:endParaRPr lang="en-US"/>
        </a:p>
      </dgm:t>
    </dgm:pt>
    <dgm:pt modelId="{23661E62-2A1A-4B5A-8EAA-D652C90A8F03}" type="sibTrans" cxnId="{A4977F47-EE2B-4A37-8AAD-E5526A9DB8CB}">
      <dgm:prSet/>
      <dgm:spPr/>
      <dgm:t>
        <a:bodyPr/>
        <a:lstStyle/>
        <a:p>
          <a:pPr algn="ctr"/>
          <a:endParaRPr lang="en-US"/>
        </a:p>
      </dgm:t>
    </dgm:pt>
    <dgm:pt modelId="{698B1401-9B90-45AB-998E-894916E0C9B6}" type="pres">
      <dgm:prSet presAssocID="{9B951B2E-1245-43C6-A9C9-A34A5FB52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1D9FD-0123-467D-8F1A-48E532AC6EA7}" type="pres">
      <dgm:prSet presAssocID="{64ACC4D6-58C8-43B2-8F20-F7324C7DF8F2}" presName="parentText" presStyleLbl="node1" presStyleIdx="0" presStyleCnt="1" custLinFactNeighborY="111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0E07F-AC12-1641-BFBB-026E1E12B8A2}" type="presOf" srcId="{64ACC4D6-58C8-43B2-8F20-F7324C7DF8F2}" destId="{8191D9FD-0123-467D-8F1A-48E532AC6EA7}" srcOrd="0" destOrd="0" presId="urn:microsoft.com/office/officeart/2005/8/layout/vList2"/>
    <dgm:cxn modelId="{A4977F47-EE2B-4A37-8AAD-E5526A9DB8CB}" srcId="{9B951B2E-1245-43C6-A9C9-A34A5FB52054}" destId="{64ACC4D6-58C8-43B2-8F20-F7324C7DF8F2}" srcOrd="0" destOrd="0" parTransId="{88872A10-03F5-4ED0-9FF5-FACCD0A06B48}" sibTransId="{23661E62-2A1A-4B5A-8EAA-D652C90A8F03}"/>
    <dgm:cxn modelId="{ECBC9DE8-0785-FC42-BCAF-7C00E3B7BA2C}" type="presOf" srcId="{9B951B2E-1245-43C6-A9C9-A34A5FB52054}" destId="{698B1401-9B90-45AB-998E-894916E0C9B6}" srcOrd="0" destOrd="0" presId="urn:microsoft.com/office/officeart/2005/8/layout/vList2"/>
    <dgm:cxn modelId="{55ED3456-124F-234D-9F7D-85772F00A709}" type="presParOf" srcId="{698B1401-9B90-45AB-998E-894916E0C9B6}" destId="{8191D9FD-0123-467D-8F1A-48E532AC6E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0C0B8-2D1F-1F4A-8823-D918EB2CC994}" type="doc">
      <dgm:prSet loTypeId="urn:microsoft.com/office/officeart/2008/layout/RadialCluster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CC948C-89D1-3A49-9AC3-1646A5C1E9AC}">
      <dgm:prSet phldrT="[Text]"/>
      <dgm:spPr>
        <a:solidFill>
          <a:srgbClr val="59BB35"/>
        </a:solidFill>
      </dgm:spPr>
      <dgm:t>
        <a:bodyPr/>
        <a:lstStyle/>
        <a:p>
          <a:r>
            <a:rPr lang="en-US" dirty="0" smtClean="0"/>
            <a:t>Political Will</a:t>
          </a:r>
          <a:endParaRPr lang="en-US" dirty="0"/>
        </a:p>
      </dgm:t>
    </dgm:pt>
    <dgm:pt modelId="{88F599B2-3A96-1243-A048-35A3E8ABADB1}" type="parTrans" cxnId="{0BDA8333-F983-BA48-843D-D829A4CE3B23}">
      <dgm:prSet/>
      <dgm:spPr/>
      <dgm:t>
        <a:bodyPr/>
        <a:lstStyle/>
        <a:p>
          <a:endParaRPr lang="en-US"/>
        </a:p>
      </dgm:t>
    </dgm:pt>
    <dgm:pt modelId="{728FD226-7346-4A4D-8FDC-E04A9D9BEBA2}" type="sibTrans" cxnId="{0BDA8333-F983-BA48-843D-D829A4CE3B23}">
      <dgm:prSet/>
      <dgm:spPr/>
      <dgm:t>
        <a:bodyPr/>
        <a:lstStyle/>
        <a:p>
          <a:endParaRPr lang="en-US"/>
        </a:p>
      </dgm:t>
    </dgm:pt>
    <dgm:pt modelId="{6E63FD90-9632-034F-8D3C-C4020DECDA24}">
      <dgm:prSet phldrT="[Text]"/>
      <dgm:spPr/>
      <dgm:t>
        <a:bodyPr/>
        <a:lstStyle/>
        <a:p>
          <a:r>
            <a:rPr lang="en-US" dirty="0" smtClean="0"/>
            <a:t>Social Will</a:t>
          </a:r>
          <a:endParaRPr lang="en-US" dirty="0"/>
        </a:p>
      </dgm:t>
    </dgm:pt>
    <dgm:pt modelId="{EACD4E99-4151-A241-8371-0FD5099DA2F6}" type="parTrans" cxnId="{6019D189-6751-744D-ACD5-4EF96189445C}">
      <dgm:prSet/>
      <dgm:spPr/>
      <dgm:t>
        <a:bodyPr/>
        <a:lstStyle/>
        <a:p>
          <a:endParaRPr lang="en-US"/>
        </a:p>
      </dgm:t>
    </dgm:pt>
    <dgm:pt modelId="{85283B48-A90B-E942-89F8-A32B31AA22FC}" type="sibTrans" cxnId="{6019D189-6751-744D-ACD5-4EF96189445C}">
      <dgm:prSet/>
      <dgm:spPr/>
      <dgm:t>
        <a:bodyPr/>
        <a:lstStyle/>
        <a:p>
          <a:endParaRPr lang="en-US"/>
        </a:p>
      </dgm:t>
    </dgm:pt>
    <dgm:pt modelId="{B38F9C5A-C579-0D49-A9B5-BDDACCBDD17C}">
      <dgm:prSet phldrT="[Text]" custT="1"/>
      <dgm:spPr>
        <a:solidFill>
          <a:srgbClr val="459EB6"/>
        </a:solidFill>
      </dgm:spPr>
      <dgm:t>
        <a:bodyPr/>
        <a:lstStyle/>
        <a:p>
          <a:r>
            <a:rPr lang="en-US" sz="2000" dirty="0" err="1" smtClean="0"/>
            <a:t>Organiza-tional</a:t>
          </a:r>
          <a:r>
            <a:rPr lang="en-US" sz="2000" dirty="0" smtClean="0"/>
            <a:t> Will</a:t>
          </a:r>
          <a:endParaRPr lang="en-US" sz="2000" dirty="0"/>
        </a:p>
      </dgm:t>
    </dgm:pt>
    <dgm:pt modelId="{5A6ACBA8-98A0-5A48-9BBA-80106D3A02CE}" type="parTrans" cxnId="{826AED51-3DD7-DF47-B964-C358A8BCBDF4}">
      <dgm:prSet/>
      <dgm:spPr/>
      <dgm:t>
        <a:bodyPr/>
        <a:lstStyle/>
        <a:p>
          <a:endParaRPr lang="en-US"/>
        </a:p>
      </dgm:t>
    </dgm:pt>
    <dgm:pt modelId="{DC550F0F-4BE0-6B45-B302-2DB40E4D9751}" type="sibTrans" cxnId="{826AED51-3DD7-DF47-B964-C358A8BCBDF4}">
      <dgm:prSet/>
      <dgm:spPr/>
      <dgm:t>
        <a:bodyPr/>
        <a:lstStyle/>
        <a:p>
          <a:endParaRPr lang="en-US"/>
        </a:p>
      </dgm:t>
    </dgm:pt>
    <dgm:pt modelId="{803F2CEA-AD1C-F641-9AD6-75A873E0D92B}">
      <dgm:prSet phldrT="[Text]" custT="1"/>
      <dgm:spPr>
        <a:solidFill>
          <a:srgbClr val="C01E3D"/>
        </a:solidFill>
      </dgm:spPr>
      <dgm:t>
        <a:bodyPr/>
        <a:lstStyle/>
        <a:p>
          <a:r>
            <a:rPr lang="en-US" sz="2000" dirty="0" smtClean="0"/>
            <a:t>Comm.    at the C</a:t>
          </a:r>
          <a:r>
            <a:rPr lang="en-US" sz="2400" dirty="0" smtClean="0"/>
            <a:t>enter  </a:t>
          </a:r>
          <a:endParaRPr lang="en-US" sz="2400" dirty="0"/>
        </a:p>
      </dgm:t>
    </dgm:pt>
    <dgm:pt modelId="{0064B314-5F59-C440-B3BB-F342B04449CF}" type="sibTrans" cxnId="{DB374FE6-A417-2E47-9FCE-363B93A26F25}">
      <dgm:prSet/>
      <dgm:spPr/>
      <dgm:t>
        <a:bodyPr/>
        <a:lstStyle/>
        <a:p>
          <a:endParaRPr lang="en-US"/>
        </a:p>
      </dgm:t>
    </dgm:pt>
    <dgm:pt modelId="{90363AE5-BF20-BF45-B89A-9658FBBF7017}" type="parTrans" cxnId="{DB374FE6-A417-2E47-9FCE-363B93A26F25}">
      <dgm:prSet/>
      <dgm:spPr/>
      <dgm:t>
        <a:bodyPr/>
        <a:lstStyle/>
        <a:p>
          <a:endParaRPr lang="en-US"/>
        </a:p>
      </dgm:t>
    </dgm:pt>
    <dgm:pt modelId="{C7D5F5A2-7499-424B-996B-6C653162BBB4}" type="pres">
      <dgm:prSet presAssocID="{CAE0C0B8-2D1F-1F4A-8823-D918EB2CC9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0636F9-436D-F943-8B81-059C360F17CB}" type="pres">
      <dgm:prSet presAssocID="{803F2CEA-AD1C-F641-9AD6-75A873E0D92B}" presName="singleCycle" presStyleCnt="0"/>
      <dgm:spPr/>
    </dgm:pt>
    <dgm:pt modelId="{7FE25B1A-A620-D148-9E57-4AD0E34EA3EB}" type="pres">
      <dgm:prSet presAssocID="{803F2CEA-AD1C-F641-9AD6-75A873E0D92B}" presName="singleCenter" presStyleLbl="node1" presStyleIdx="0" presStyleCnt="4" custScaleX="149249" custScaleY="99849" custLinFactNeighborX="-412" custLinFactNeighborY="-577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0BD48DE-6FF0-5B46-B013-16792FB832F8}" type="pres">
      <dgm:prSet presAssocID="{88F599B2-3A96-1243-A048-35A3E8ABADB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51DB331E-87AF-BA40-9AD5-E8AEC884B11B}" type="pres">
      <dgm:prSet presAssocID="{D1CC948C-89D1-3A49-9AC3-1646A5C1E9AC}" presName="text0" presStyleLbl="node1" presStyleIdx="1" presStyleCnt="4" custScaleX="180356" custScaleY="153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96810-2918-9C4C-8149-6867B9E2C3FD}" type="pres">
      <dgm:prSet presAssocID="{EACD4E99-4151-A241-8371-0FD5099DA2F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1B1E38A-F55D-1946-946D-1FF4F79BD584}" type="pres">
      <dgm:prSet presAssocID="{6E63FD90-9632-034F-8D3C-C4020DECDA24}" presName="text0" presStyleLbl="node1" presStyleIdx="2" presStyleCnt="4" custScaleX="167705" custScaleY="137017" custRadScaleRad="105772" custRadScaleInc="8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DF00F-BD8F-7E44-AFE9-26B6F9B168B5}" type="pres">
      <dgm:prSet presAssocID="{5A6ACBA8-98A0-5A48-9BBA-80106D3A02C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36715196-53FF-AC4C-A2A2-0D55CCBCFB22}" type="pres">
      <dgm:prSet presAssocID="{B38F9C5A-C579-0D49-A9B5-BDDACCBDD17C}" presName="text0" presStyleLbl="node1" presStyleIdx="3" presStyleCnt="4" custScaleX="180622" custScaleY="134034" custRadScaleRad="105300" custRadScaleInc="-7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E1A3A9-8CB2-4543-9417-9EA1E72D76EC}" type="presOf" srcId="{D1CC948C-89D1-3A49-9AC3-1646A5C1E9AC}" destId="{51DB331E-87AF-BA40-9AD5-E8AEC884B11B}" srcOrd="0" destOrd="0" presId="urn:microsoft.com/office/officeart/2008/layout/RadialCluster"/>
    <dgm:cxn modelId="{BBFEE878-C81E-6E40-8A01-138A755031EB}" type="presOf" srcId="{88F599B2-3A96-1243-A048-35A3E8ABADB1}" destId="{A0BD48DE-6FF0-5B46-B013-16792FB832F8}" srcOrd="0" destOrd="0" presId="urn:microsoft.com/office/officeart/2008/layout/RadialCluster"/>
    <dgm:cxn modelId="{6019D189-6751-744D-ACD5-4EF96189445C}" srcId="{803F2CEA-AD1C-F641-9AD6-75A873E0D92B}" destId="{6E63FD90-9632-034F-8D3C-C4020DECDA24}" srcOrd="1" destOrd="0" parTransId="{EACD4E99-4151-A241-8371-0FD5099DA2F6}" sibTransId="{85283B48-A90B-E942-89F8-A32B31AA22FC}"/>
    <dgm:cxn modelId="{FF358F12-D18E-AA4F-941F-35D14AB955E7}" type="presOf" srcId="{5A6ACBA8-98A0-5A48-9BBA-80106D3A02CE}" destId="{3EBDF00F-BD8F-7E44-AFE9-26B6F9B168B5}" srcOrd="0" destOrd="0" presId="urn:microsoft.com/office/officeart/2008/layout/RadialCluster"/>
    <dgm:cxn modelId="{7410F678-801A-0845-A7FD-945A2033E8E3}" type="presOf" srcId="{6E63FD90-9632-034F-8D3C-C4020DECDA24}" destId="{F1B1E38A-F55D-1946-946D-1FF4F79BD584}" srcOrd="0" destOrd="0" presId="urn:microsoft.com/office/officeart/2008/layout/RadialCluster"/>
    <dgm:cxn modelId="{0501C7DD-F6B4-C24B-B2A5-0F2F7F7C6CDF}" type="presOf" srcId="{803F2CEA-AD1C-F641-9AD6-75A873E0D92B}" destId="{7FE25B1A-A620-D148-9E57-4AD0E34EA3EB}" srcOrd="0" destOrd="0" presId="urn:microsoft.com/office/officeart/2008/layout/RadialCluster"/>
    <dgm:cxn modelId="{F211AAD7-CA85-8048-A03A-3F6B42222E89}" type="presOf" srcId="{CAE0C0B8-2D1F-1F4A-8823-D918EB2CC994}" destId="{C7D5F5A2-7499-424B-996B-6C653162BBB4}" srcOrd="0" destOrd="0" presId="urn:microsoft.com/office/officeart/2008/layout/RadialCluster"/>
    <dgm:cxn modelId="{0BDA8333-F983-BA48-843D-D829A4CE3B23}" srcId="{803F2CEA-AD1C-F641-9AD6-75A873E0D92B}" destId="{D1CC948C-89D1-3A49-9AC3-1646A5C1E9AC}" srcOrd="0" destOrd="0" parTransId="{88F599B2-3A96-1243-A048-35A3E8ABADB1}" sibTransId="{728FD226-7346-4A4D-8FDC-E04A9D9BEBA2}"/>
    <dgm:cxn modelId="{DB374FE6-A417-2E47-9FCE-363B93A26F25}" srcId="{CAE0C0B8-2D1F-1F4A-8823-D918EB2CC994}" destId="{803F2CEA-AD1C-F641-9AD6-75A873E0D92B}" srcOrd="0" destOrd="0" parTransId="{90363AE5-BF20-BF45-B89A-9658FBBF7017}" sibTransId="{0064B314-5F59-C440-B3BB-F342B04449CF}"/>
    <dgm:cxn modelId="{9E79E0B2-F373-5744-B4F8-2927EC2EAC7C}" type="presOf" srcId="{EACD4E99-4151-A241-8371-0FD5099DA2F6}" destId="{24196810-2918-9C4C-8149-6867B9E2C3FD}" srcOrd="0" destOrd="0" presId="urn:microsoft.com/office/officeart/2008/layout/RadialCluster"/>
    <dgm:cxn modelId="{8A469761-1426-7843-8F77-C8D510447452}" type="presOf" srcId="{B38F9C5A-C579-0D49-A9B5-BDDACCBDD17C}" destId="{36715196-53FF-AC4C-A2A2-0D55CCBCFB22}" srcOrd="0" destOrd="0" presId="urn:microsoft.com/office/officeart/2008/layout/RadialCluster"/>
    <dgm:cxn modelId="{826AED51-3DD7-DF47-B964-C358A8BCBDF4}" srcId="{803F2CEA-AD1C-F641-9AD6-75A873E0D92B}" destId="{B38F9C5A-C579-0D49-A9B5-BDDACCBDD17C}" srcOrd="2" destOrd="0" parTransId="{5A6ACBA8-98A0-5A48-9BBA-80106D3A02CE}" sibTransId="{DC550F0F-4BE0-6B45-B302-2DB40E4D9751}"/>
    <dgm:cxn modelId="{C41591D9-01FD-6647-A516-986E3FDB6AF0}" type="presParOf" srcId="{C7D5F5A2-7499-424B-996B-6C653162BBB4}" destId="{D20636F9-436D-F943-8B81-059C360F17CB}" srcOrd="0" destOrd="0" presId="urn:microsoft.com/office/officeart/2008/layout/RadialCluster"/>
    <dgm:cxn modelId="{7992C1F3-DAE5-774B-A0DF-8B0B5BD41032}" type="presParOf" srcId="{D20636F9-436D-F943-8B81-059C360F17CB}" destId="{7FE25B1A-A620-D148-9E57-4AD0E34EA3EB}" srcOrd="0" destOrd="0" presId="urn:microsoft.com/office/officeart/2008/layout/RadialCluster"/>
    <dgm:cxn modelId="{04D95C0C-4026-704A-B981-394C9B009723}" type="presParOf" srcId="{D20636F9-436D-F943-8B81-059C360F17CB}" destId="{A0BD48DE-6FF0-5B46-B013-16792FB832F8}" srcOrd="1" destOrd="0" presId="urn:microsoft.com/office/officeart/2008/layout/RadialCluster"/>
    <dgm:cxn modelId="{F5714B53-C0CE-AF47-8F9C-2293113A7289}" type="presParOf" srcId="{D20636F9-436D-F943-8B81-059C360F17CB}" destId="{51DB331E-87AF-BA40-9AD5-E8AEC884B11B}" srcOrd="2" destOrd="0" presId="urn:microsoft.com/office/officeart/2008/layout/RadialCluster"/>
    <dgm:cxn modelId="{1C7CC606-824F-9C4E-9E2D-84FC83BEEFB6}" type="presParOf" srcId="{D20636F9-436D-F943-8B81-059C360F17CB}" destId="{24196810-2918-9C4C-8149-6867B9E2C3FD}" srcOrd="3" destOrd="0" presId="urn:microsoft.com/office/officeart/2008/layout/RadialCluster"/>
    <dgm:cxn modelId="{1D389403-FD78-B743-8BC2-72C8D9D1377E}" type="presParOf" srcId="{D20636F9-436D-F943-8B81-059C360F17CB}" destId="{F1B1E38A-F55D-1946-946D-1FF4F79BD584}" srcOrd="4" destOrd="0" presId="urn:microsoft.com/office/officeart/2008/layout/RadialCluster"/>
    <dgm:cxn modelId="{EA78E191-B2E9-2D48-B643-E256E9C26256}" type="presParOf" srcId="{D20636F9-436D-F943-8B81-059C360F17CB}" destId="{3EBDF00F-BD8F-7E44-AFE9-26B6F9B168B5}" srcOrd="5" destOrd="0" presId="urn:microsoft.com/office/officeart/2008/layout/RadialCluster"/>
    <dgm:cxn modelId="{BC7536C9-FB91-DB44-8A68-07237BC0A2C8}" type="presParOf" srcId="{D20636F9-436D-F943-8B81-059C360F17CB}" destId="{36715196-53FF-AC4C-A2A2-0D55CCBCFB2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37821-E779-4743-B9EF-E205ACC07D34}" type="doc">
      <dgm:prSet loTypeId="urn:microsoft.com/office/officeart/2005/8/layout/vList2" loCatId="" qsTypeId="urn:microsoft.com/office/officeart/2005/8/quickstyle/3D5" qsCatId="3D" csTypeId="urn:microsoft.com/office/officeart/2005/8/colors/colorful2" csCatId="colorful" phldr="1"/>
      <dgm:spPr>
        <a:scene3d>
          <a:camera prst="orthographicFront" zoom="95000"/>
          <a:lightRig rig="flat" dir="t"/>
        </a:scene3d>
      </dgm:spPr>
      <dgm:t>
        <a:bodyPr/>
        <a:lstStyle/>
        <a:p>
          <a:endParaRPr lang="en-US"/>
        </a:p>
      </dgm:t>
    </dgm:pt>
    <dgm:pt modelId="{C7D81CD9-CEE7-8843-8EAC-52CBC899345A}">
      <dgm:prSet phldrT="[Text]" custT="1"/>
      <dgm:spPr>
        <a:scene3d>
          <a:camera prst="orthographicFront" zoom="95000"/>
          <a:lightRig rig="flat" dir="t"/>
        </a:scene3d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800" b="1" i="0" dirty="0" smtClean="0"/>
            <a:t>   Strategic Goal / Objective</a:t>
          </a:r>
          <a:endParaRPr lang="en-US" sz="2800" b="1" i="0" dirty="0"/>
        </a:p>
      </dgm:t>
    </dgm:pt>
    <dgm:pt modelId="{32B27294-C5F0-0449-ADA9-864124B3013D}" type="parTrans" cxnId="{125B4B96-BA54-0843-ABE2-79C7945442DE}">
      <dgm:prSet/>
      <dgm:spPr/>
      <dgm:t>
        <a:bodyPr/>
        <a:lstStyle/>
        <a:p>
          <a:endParaRPr lang="en-US"/>
        </a:p>
      </dgm:t>
    </dgm:pt>
    <dgm:pt modelId="{87FE15B8-82F1-C049-AD3D-C77E0A9B570F}" type="sibTrans" cxnId="{125B4B96-BA54-0843-ABE2-79C7945442DE}">
      <dgm:prSet/>
      <dgm:spPr/>
      <dgm:t>
        <a:bodyPr/>
        <a:lstStyle/>
        <a:p>
          <a:endParaRPr lang="en-US"/>
        </a:p>
      </dgm:t>
    </dgm:pt>
    <dgm:pt modelId="{AB59F156-2C1B-E044-A268-AB5144D0BA12}">
      <dgm:prSet phldrT="[Text]" custT="1"/>
      <dgm:spPr/>
      <dgm:t>
        <a:bodyPr/>
        <a:lstStyle/>
        <a:p>
          <a:r>
            <a:rPr lang="en-US" sz="2800" b="1" i="0" dirty="0" smtClean="0"/>
            <a:t>   Strategic Communication Goal / Objective</a:t>
          </a:r>
          <a:endParaRPr lang="en-US" sz="2800" b="1" i="0" dirty="0"/>
        </a:p>
      </dgm:t>
    </dgm:pt>
    <dgm:pt modelId="{038CEF85-D3CB-2B41-8F38-976F6258C05F}" type="parTrans" cxnId="{417073EE-3255-5C4E-B3BB-643FDC2C09EC}">
      <dgm:prSet/>
      <dgm:spPr/>
      <dgm:t>
        <a:bodyPr/>
        <a:lstStyle/>
        <a:p>
          <a:endParaRPr lang="en-US"/>
        </a:p>
      </dgm:t>
    </dgm:pt>
    <dgm:pt modelId="{2F034A71-B095-6E42-A7DE-0E86C618DD54}" type="sibTrans" cxnId="{417073EE-3255-5C4E-B3BB-643FDC2C09EC}">
      <dgm:prSet/>
      <dgm:spPr/>
      <dgm:t>
        <a:bodyPr/>
        <a:lstStyle/>
        <a:p>
          <a:endParaRPr lang="en-US"/>
        </a:p>
      </dgm:t>
    </dgm:pt>
    <dgm:pt modelId="{CF2AE56A-535D-6C42-B476-A9A0AF3FA2B0}">
      <dgm:prSet phldrT="[Text]" custT="1"/>
      <dgm:spPr/>
      <dgm:t>
        <a:bodyPr/>
        <a:lstStyle/>
        <a:p>
          <a:r>
            <a:rPr lang="en-US" sz="2800" b="1" i="0" dirty="0" smtClean="0"/>
            <a:t>   Risks</a:t>
          </a:r>
          <a:r>
            <a:rPr lang="en-US" sz="2800" b="1" i="0" baseline="0" dirty="0" smtClean="0"/>
            <a:t> If the Goals and Objectives are Not Met</a:t>
          </a:r>
          <a:endParaRPr lang="en-US" sz="2800" b="1" i="0" dirty="0"/>
        </a:p>
      </dgm:t>
    </dgm:pt>
    <dgm:pt modelId="{C5523961-0E7E-D547-B07D-7A60C552F98B}" type="parTrans" cxnId="{53137E31-FBD2-1740-8128-E5C37007F111}">
      <dgm:prSet/>
      <dgm:spPr/>
      <dgm:t>
        <a:bodyPr/>
        <a:lstStyle/>
        <a:p>
          <a:endParaRPr lang="en-US"/>
        </a:p>
      </dgm:t>
    </dgm:pt>
    <dgm:pt modelId="{146D2CBD-226B-5841-A0D6-65A479F40820}" type="sibTrans" cxnId="{53137E31-FBD2-1740-8128-E5C37007F111}">
      <dgm:prSet/>
      <dgm:spPr/>
      <dgm:t>
        <a:bodyPr/>
        <a:lstStyle/>
        <a:p>
          <a:endParaRPr lang="en-US"/>
        </a:p>
      </dgm:t>
    </dgm:pt>
    <dgm:pt modelId="{64465AC0-006C-7947-99AC-7C411B3FEFC1}">
      <dgm:prSet custT="1"/>
      <dgm:spPr/>
      <dgm:t>
        <a:bodyPr/>
        <a:lstStyle/>
        <a:p>
          <a:r>
            <a:rPr lang="en-US" sz="2800" b="1" i="0" dirty="0" smtClean="0"/>
            <a:t>   Situational Analysis</a:t>
          </a:r>
          <a:endParaRPr lang="en-US" sz="2800" b="1" i="0" dirty="0"/>
        </a:p>
      </dgm:t>
    </dgm:pt>
    <dgm:pt modelId="{105D6FB4-604F-D74E-AEB5-A1934BE0CB4C}" type="parTrans" cxnId="{2C8C4F8E-B575-074E-9522-58F1EA9C3C44}">
      <dgm:prSet/>
      <dgm:spPr/>
      <dgm:t>
        <a:bodyPr/>
        <a:lstStyle/>
        <a:p>
          <a:endParaRPr lang="en-US"/>
        </a:p>
      </dgm:t>
    </dgm:pt>
    <dgm:pt modelId="{1305926B-AC2F-FA4F-8E65-5B3315F82E0A}" type="sibTrans" cxnId="{2C8C4F8E-B575-074E-9522-58F1EA9C3C44}">
      <dgm:prSet/>
      <dgm:spPr/>
      <dgm:t>
        <a:bodyPr/>
        <a:lstStyle/>
        <a:p>
          <a:endParaRPr lang="en-US"/>
        </a:p>
      </dgm:t>
    </dgm:pt>
    <dgm:pt modelId="{DD584EB3-2E87-394C-AD71-147D4140B6FD}">
      <dgm:prSet custT="1"/>
      <dgm:spPr/>
      <dgm:t>
        <a:bodyPr/>
        <a:lstStyle/>
        <a:p>
          <a:r>
            <a:rPr lang="en-US" sz="3600" b="1" i="0" dirty="0" smtClean="0"/>
            <a:t>  Stakeholder Identification</a:t>
          </a:r>
          <a:endParaRPr lang="en-US" sz="3600" b="1" i="0" dirty="0"/>
        </a:p>
      </dgm:t>
    </dgm:pt>
    <dgm:pt modelId="{08AA2C54-56AB-FA40-BDB8-CA6D9ADE7F0D}" type="parTrans" cxnId="{37CF1D96-15D4-AD4F-B931-A434C36F3FDB}">
      <dgm:prSet/>
      <dgm:spPr/>
      <dgm:t>
        <a:bodyPr/>
        <a:lstStyle/>
        <a:p>
          <a:endParaRPr lang="en-US"/>
        </a:p>
      </dgm:t>
    </dgm:pt>
    <dgm:pt modelId="{AB2FFF2A-6FC0-2241-90FB-E9D94E3D4EE0}" type="sibTrans" cxnId="{37CF1D96-15D4-AD4F-B931-A434C36F3FDB}">
      <dgm:prSet/>
      <dgm:spPr/>
      <dgm:t>
        <a:bodyPr/>
        <a:lstStyle/>
        <a:p>
          <a:endParaRPr lang="en-US"/>
        </a:p>
      </dgm:t>
    </dgm:pt>
    <dgm:pt modelId="{77BB476D-65D9-0F45-95F3-58072616B32A}" type="pres">
      <dgm:prSet presAssocID="{CEB37821-E779-4743-B9EF-E205ACC07D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0A24D-8A76-9F49-B9EB-FFDF2B8417AE}" type="pres">
      <dgm:prSet presAssocID="{C7D81CD9-CEE7-8843-8EAC-52CBC899345A}" presName="parentText" presStyleLbl="node1" presStyleIdx="0" presStyleCnt="5" custScaleY="73038" custLinFactY="-361763" custLinFactNeighborX="2173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A5E9D-B74B-C942-A322-B9BF8A07CCFD}" type="pres">
      <dgm:prSet presAssocID="{87FE15B8-82F1-C049-AD3D-C77E0A9B570F}" presName="spacer" presStyleCnt="0"/>
      <dgm:spPr/>
      <dgm:t>
        <a:bodyPr/>
        <a:lstStyle/>
        <a:p>
          <a:endParaRPr lang="en-US"/>
        </a:p>
      </dgm:t>
    </dgm:pt>
    <dgm:pt modelId="{1332FDDB-C479-5743-A7F4-A9C159E1A3CC}" type="pres">
      <dgm:prSet presAssocID="{AB59F156-2C1B-E044-A268-AB5144D0BA12}" presName="parentText" presStyleLbl="node1" presStyleIdx="1" presStyleCnt="5" custScaleY="59061" custLinFactNeighborY="-715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ADD31-7D66-0E47-899F-008A3412BB06}" type="pres">
      <dgm:prSet presAssocID="{2F034A71-B095-6E42-A7DE-0E86C618DD54}" presName="spacer" presStyleCnt="0"/>
      <dgm:spPr/>
      <dgm:t>
        <a:bodyPr/>
        <a:lstStyle/>
        <a:p>
          <a:endParaRPr lang="en-US"/>
        </a:p>
      </dgm:t>
    </dgm:pt>
    <dgm:pt modelId="{C518AFEE-D9FF-1C47-B887-F46313114D44}" type="pres">
      <dgm:prSet presAssocID="{CF2AE56A-535D-6C42-B476-A9A0AF3FA2B0}" presName="parentText" presStyleLbl="node1" presStyleIdx="2" presStyleCnt="5" custScaleY="81962" custLinFactNeighborY="-476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B4588-54A6-8A46-98C8-70ED7ECAC159}" type="pres">
      <dgm:prSet presAssocID="{146D2CBD-226B-5841-A0D6-65A479F40820}" presName="spacer" presStyleCnt="0"/>
      <dgm:spPr/>
      <dgm:t>
        <a:bodyPr/>
        <a:lstStyle/>
        <a:p>
          <a:endParaRPr lang="en-US"/>
        </a:p>
      </dgm:t>
    </dgm:pt>
    <dgm:pt modelId="{D0E3A6CD-B901-7B49-9213-AE2766EECC85}" type="pres">
      <dgm:prSet presAssocID="{64465AC0-006C-7947-99AC-7C411B3FEFC1}" presName="parentText" presStyleLbl="node1" presStyleIdx="3" presStyleCnt="5" custScaleY="67754" custLinFactNeighborY="-783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CE027-28E0-B145-9948-088C50A7D82D}" type="pres">
      <dgm:prSet presAssocID="{1305926B-AC2F-FA4F-8E65-5B3315F82E0A}" presName="spacer" presStyleCnt="0"/>
      <dgm:spPr/>
      <dgm:t>
        <a:bodyPr/>
        <a:lstStyle/>
        <a:p>
          <a:endParaRPr lang="en-US"/>
        </a:p>
      </dgm:t>
    </dgm:pt>
    <dgm:pt modelId="{F0D95490-0F65-FE44-A901-CC506F6FAA45}" type="pres">
      <dgm:prSet presAssocID="{DD584EB3-2E87-394C-AD71-147D4140B6FD}" presName="parentText" presStyleLbl="node1" presStyleIdx="4" presStyleCnt="5" custLinFactNeighborX="-10917" custLinFactNeighborY="-712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757D5-822B-1241-9908-290B10BDEE3B}" type="presOf" srcId="{CEB37821-E779-4743-B9EF-E205ACC07D34}" destId="{77BB476D-65D9-0F45-95F3-58072616B32A}" srcOrd="0" destOrd="0" presId="urn:microsoft.com/office/officeart/2005/8/layout/vList2"/>
    <dgm:cxn modelId="{125B4B96-BA54-0843-ABE2-79C7945442DE}" srcId="{CEB37821-E779-4743-B9EF-E205ACC07D34}" destId="{C7D81CD9-CEE7-8843-8EAC-52CBC899345A}" srcOrd="0" destOrd="0" parTransId="{32B27294-C5F0-0449-ADA9-864124B3013D}" sibTransId="{87FE15B8-82F1-C049-AD3D-C77E0A9B570F}"/>
    <dgm:cxn modelId="{23317914-B30D-074C-9F71-55E2B221094C}" type="presOf" srcId="{AB59F156-2C1B-E044-A268-AB5144D0BA12}" destId="{1332FDDB-C479-5743-A7F4-A9C159E1A3CC}" srcOrd="0" destOrd="0" presId="urn:microsoft.com/office/officeart/2005/8/layout/vList2"/>
    <dgm:cxn modelId="{2C8C4F8E-B575-074E-9522-58F1EA9C3C44}" srcId="{CEB37821-E779-4743-B9EF-E205ACC07D34}" destId="{64465AC0-006C-7947-99AC-7C411B3FEFC1}" srcOrd="3" destOrd="0" parTransId="{105D6FB4-604F-D74E-AEB5-A1934BE0CB4C}" sibTransId="{1305926B-AC2F-FA4F-8E65-5B3315F82E0A}"/>
    <dgm:cxn modelId="{7D210D00-B62A-BF46-A412-B5E3431B1A05}" type="presOf" srcId="{C7D81CD9-CEE7-8843-8EAC-52CBC899345A}" destId="{0B40A24D-8A76-9F49-B9EB-FFDF2B8417AE}" srcOrd="0" destOrd="0" presId="urn:microsoft.com/office/officeart/2005/8/layout/vList2"/>
    <dgm:cxn modelId="{37CF1D96-15D4-AD4F-B931-A434C36F3FDB}" srcId="{CEB37821-E779-4743-B9EF-E205ACC07D34}" destId="{DD584EB3-2E87-394C-AD71-147D4140B6FD}" srcOrd="4" destOrd="0" parTransId="{08AA2C54-56AB-FA40-BDB8-CA6D9ADE7F0D}" sibTransId="{AB2FFF2A-6FC0-2241-90FB-E9D94E3D4EE0}"/>
    <dgm:cxn modelId="{53137E31-FBD2-1740-8128-E5C37007F111}" srcId="{CEB37821-E779-4743-B9EF-E205ACC07D34}" destId="{CF2AE56A-535D-6C42-B476-A9A0AF3FA2B0}" srcOrd="2" destOrd="0" parTransId="{C5523961-0E7E-D547-B07D-7A60C552F98B}" sibTransId="{146D2CBD-226B-5841-A0D6-65A479F40820}"/>
    <dgm:cxn modelId="{417FB9D4-3E2C-4942-80D6-A460C5296331}" type="presOf" srcId="{DD584EB3-2E87-394C-AD71-147D4140B6FD}" destId="{F0D95490-0F65-FE44-A901-CC506F6FAA45}" srcOrd="0" destOrd="0" presId="urn:microsoft.com/office/officeart/2005/8/layout/vList2"/>
    <dgm:cxn modelId="{417073EE-3255-5C4E-B3BB-643FDC2C09EC}" srcId="{CEB37821-E779-4743-B9EF-E205ACC07D34}" destId="{AB59F156-2C1B-E044-A268-AB5144D0BA12}" srcOrd="1" destOrd="0" parTransId="{038CEF85-D3CB-2B41-8F38-976F6258C05F}" sibTransId="{2F034A71-B095-6E42-A7DE-0E86C618DD54}"/>
    <dgm:cxn modelId="{605A9EEE-6AD4-324F-97B6-A99D64603458}" type="presOf" srcId="{64465AC0-006C-7947-99AC-7C411B3FEFC1}" destId="{D0E3A6CD-B901-7B49-9213-AE2766EECC85}" srcOrd="0" destOrd="0" presId="urn:microsoft.com/office/officeart/2005/8/layout/vList2"/>
    <dgm:cxn modelId="{594F3C33-73BA-794E-9167-83F90D8FA272}" type="presOf" srcId="{CF2AE56A-535D-6C42-B476-A9A0AF3FA2B0}" destId="{C518AFEE-D9FF-1C47-B887-F46313114D44}" srcOrd="0" destOrd="0" presId="urn:microsoft.com/office/officeart/2005/8/layout/vList2"/>
    <dgm:cxn modelId="{CDC313E9-8994-D642-8D4B-E4AC74496D7E}" type="presParOf" srcId="{77BB476D-65D9-0F45-95F3-58072616B32A}" destId="{0B40A24D-8A76-9F49-B9EB-FFDF2B8417AE}" srcOrd="0" destOrd="0" presId="urn:microsoft.com/office/officeart/2005/8/layout/vList2"/>
    <dgm:cxn modelId="{396EC103-9642-FF44-B22D-D16DCF381E7C}" type="presParOf" srcId="{77BB476D-65D9-0F45-95F3-58072616B32A}" destId="{120A5E9D-B74B-C942-A322-B9BF8A07CCFD}" srcOrd="1" destOrd="0" presId="urn:microsoft.com/office/officeart/2005/8/layout/vList2"/>
    <dgm:cxn modelId="{29B6D6E1-254D-6E4A-A207-54C27395BA86}" type="presParOf" srcId="{77BB476D-65D9-0F45-95F3-58072616B32A}" destId="{1332FDDB-C479-5743-A7F4-A9C159E1A3CC}" srcOrd="2" destOrd="0" presId="urn:microsoft.com/office/officeart/2005/8/layout/vList2"/>
    <dgm:cxn modelId="{DBB8170B-06C0-354A-9E50-A717241793C6}" type="presParOf" srcId="{77BB476D-65D9-0F45-95F3-58072616B32A}" destId="{A37ADD31-7D66-0E47-899F-008A3412BB06}" srcOrd="3" destOrd="0" presId="urn:microsoft.com/office/officeart/2005/8/layout/vList2"/>
    <dgm:cxn modelId="{45461FD7-41B8-B247-9C2B-150662D35FBF}" type="presParOf" srcId="{77BB476D-65D9-0F45-95F3-58072616B32A}" destId="{C518AFEE-D9FF-1C47-B887-F46313114D44}" srcOrd="4" destOrd="0" presId="urn:microsoft.com/office/officeart/2005/8/layout/vList2"/>
    <dgm:cxn modelId="{B1FB57C2-4279-CB4A-8B96-413088AD04E2}" type="presParOf" srcId="{77BB476D-65D9-0F45-95F3-58072616B32A}" destId="{B73B4588-54A6-8A46-98C8-70ED7ECAC159}" srcOrd="5" destOrd="0" presId="urn:microsoft.com/office/officeart/2005/8/layout/vList2"/>
    <dgm:cxn modelId="{31F62CA5-A079-624D-AD67-7AA0FA8721D9}" type="presParOf" srcId="{77BB476D-65D9-0F45-95F3-58072616B32A}" destId="{D0E3A6CD-B901-7B49-9213-AE2766EECC85}" srcOrd="6" destOrd="0" presId="urn:microsoft.com/office/officeart/2005/8/layout/vList2"/>
    <dgm:cxn modelId="{7D15D437-B958-4644-A997-A4E9FB132DE5}" type="presParOf" srcId="{77BB476D-65D9-0F45-95F3-58072616B32A}" destId="{BF2CE027-28E0-B145-9948-088C50A7D82D}" srcOrd="7" destOrd="0" presId="urn:microsoft.com/office/officeart/2005/8/layout/vList2"/>
    <dgm:cxn modelId="{18EC0D76-2E72-EE43-9F21-6C9A785CF365}" type="presParOf" srcId="{77BB476D-65D9-0F45-95F3-58072616B32A}" destId="{F0D95490-0F65-FE44-A901-CC506F6FAA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4AB105-6FA0-E043-BF31-C7ABC90147A2}" type="doc">
      <dgm:prSet loTypeId="urn:microsoft.com/office/officeart/2005/8/layout/vList2" loCatId="" qsTypeId="urn:microsoft.com/office/officeart/2005/8/quickstyle/3D5" qsCatId="3D" csTypeId="urn:microsoft.com/office/officeart/2005/8/colors/colorful2" csCatId="colorful" phldr="1"/>
      <dgm:spPr>
        <a:scene3d>
          <a:camera prst="orthographicFront" zoom="95000"/>
          <a:lightRig rig="twoPt" dir="t"/>
        </a:scene3d>
      </dgm:spPr>
      <dgm:t>
        <a:bodyPr/>
        <a:lstStyle/>
        <a:p>
          <a:endParaRPr lang="en-US"/>
        </a:p>
      </dgm:t>
    </dgm:pt>
    <dgm:pt modelId="{FBA6F8F8-BB3C-8548-9B85-9E572F4E025E}">
      <dgm:prSet phldrT="[Text]" custT="1"/>
      <dgm:spPr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600" b="1" i="0" dirty="0" smtClean="0"/>
            <a:t>   Communication Objective(s) by Stakeholder Group</a:t>
          </a:r>
          <a:endParaRPr lang="en-US" sz="2600" b="1" i="0" dirty="0"/>
        </a:p>
      </dgm:t>
    </dgm:pt>
    <dgm:pt modelId="{D5FA94CB-4036-5442-86E7-959ED8ECF231}" type="parTrans" cxnId="{64D87779-A3CC-BD45-91EF-A6B20371FCF0}">
      <dgm:prSet/>
      <dgm:spPr/>
      <dgm:t>
        <a:bodyPr/>
        <a:lstStyle/>
        <a:p>
          <a:endParaRPr lang="en-US"/>
        </a:p>
      </dgm:t>
    </dgm:pt>
    <dgm:pt modelId="{2519632E-29A3-C84C-B457-F7F4B1FE6964}" type="sibTrans" cxnId="{64D87779-A3CC-BD45-91EF-A6B20371FCF0}">
      <dgm:prSet/>
      <dgm:spPr/>
      <dgm:t>
        <a:bodyPr/>
        <a:lstStyle/>
        <a:p>
          <a:endParaRPr lang="en-US"/>
        </a:p>
      </dgm:t>
    </dgm:pt>
    <dgm:pt modelId="{0900F739-33B8-E641-AD6E-F142E46FE6BB}">
      <dgm:prSet phldrT="[Text]" custT="1"/>
      <dgm:spPr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600" b="1" i="0" dirty="0" smtClean="0"/>
            <a:t>   Themes</a:t>
          </a:r>
          <a:endParaRPr lang="en-US" sz="2600" b="1" i="0" dirty="0"/>
        </a:p>
      </dgm:t>
    </dgm:pt>
    <dgm:pt modelId="{3A51438E-0E5D-5A47-8A88-1545A9B04FE8}" type="parTrans" cxnId="{3591EBE9-3FC4-1B4E-B206-A43C09B1352F}">
      <dgm:prSet/>
      <dgm:spPr/>
      <dgm:t>
        <a:bodyPr/>
        <a:lstStyle/>
        <a:p>
          <a:endParaRPr lang="en-US"/>
        </a:p>
      </dgm:t>
    </dgm:pt>
    <dgm:pt modelId="{AEE2EF8C-CEAE-C549-A0DD-153A9922D3BC}" type="sibTrans" cxnId="{3591EBE9-3FC4-1B4E-B206-A43C09B1352F}">
      <dgm:prSet/>
      <dgm:spPr/>
      <dgm:t>
        <a:bodyPr/>
        <a:lstStyle/>
        <a:p>
          <a:endParaRPr lang="en-US"/>
        </a:p>
      </dgm:t>
    </dgm:pt>
    <dgm:pt modelId="{4FCB0372-D0D1-474C-AB1D-BC8D20D53149}">
      <dgm:prSet custT="1"/>
      <dgm:spPr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600" b="1" i="0" dirty="0" smtClean="0"/>
            <a:t>   Metrics</a:t>
          </a:r>
          <a:endParaRPr lang="en-US" sz="2600" b="1" i="0" dirty="0"/>
        </a:p>
      </dgm:t>
    </dgm:pt>
    <dgm:pt modelId="{E111E2D7-382A-244F-8813-CFBB0304145F}" type="parTrans" cxnId="{045D13F6-7D35-DA4E-A9C0-DCF8990B70F3}">
      <dgm:prSet/>
      <dgm:spPr/>
      <dgm:t>
        <a:bodyPr/>
        <a:lstStyle/>
        <a:p>
          <a:endParaRPr lang="en-US"/>
        </a:p>
      </dgm:t>
    </dgm:pt>
    <dgm:pt modelId="{4C1AEC7F-0CCC-D549-8225-D46E458AFFBC}" type="sibTrans" cxnId="{045D13F6-7D35-DA4E-A9C0-DCF8990B70F3}">
      <dgm:prSet/>
      <dgm:spPr/>
      <dgm:t>
        <a:bodyPr/>
        <a:lstStyle/>
        <a:p>
          <a:endParaRPr lang="en-US"/>
        </a:p>
      </dgm:t>
    </dgm:pt>
    <dgm:pt modelId="{CBA02EB3-42F1-9947-A6C8-3A45B3FDEC83}">
      <dgm:prSet phldrT="[Text]" custT="1"/>
      <dgm:spPr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600" b="1" i="0" dirty="0" smtClean="0"/>
            <a:t>   Stakeholder Perceptions (validated by research)</a:t>
          </a:r>
          <a:endParaRPr lang="en-US" sz="2600" b="1" i="0" dirty="0"/>
        </a:p>
      </dgm:t>
    </dgm:pt>
    <dgm:pt modelId="{7B87C498-1A7F-8740-8C96-DF7600F02A9E}" type="parTrans" cxnId="{104C01A5-E9B6-4A47-B75E-7F0A552F009C}">
      <dgm:prSet/>
      <dgm:spPr/>
      <dgm:t>
        <a:bodyPr/>
        <a:lstStyle/>
        <a:p>
          <a:endParaRPr lang="en-US"/>
        </a:p>
      </dgm:t>
    </dgm:pt>
    <dgm:pt modelId="{3B185191-4FBB-9D42-8EB2-62C1E612A6F5}" type="sibTrans" cxnId="{104C01A5-E9B6-4A47-B75E-7F0A552F009C}">
      <dgm:prSet/>
      <dgm:spPr/>
      <dgm:t>
        <a:bodyPr/>
        <a:lstStyle/>
        <a:p>
          <a:endParaRPr lang="en-US"/>
        </a:p>
      </dgm:t>
    </dgm:pt>
    <dgm:pt modelId="{A827E58D-DE73-4D4B-B1D2-A371CED3388B}">
      <dgm:prSet phldrT="[Text]" custT="1"/>
      <dgm:spPr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600" b="1" i="0" dirty="0" smtClean="0"/>
            <a:t>   Implications of Perceptions in Support or Against</a:t>
          </a:r>
          <a:endParaRPr lang="en-US" sz="2600" b="1" i="0" dirty="0"/>
        </a:p>
      </dgm:t>
    </dgm:pt>
    <dgm:pt modelId="{6111ED16-40BB-5F44-84FD-D04D2112F825}" type="sibTrans" cxnId="{4AA19CD4-C6D7-684B-A958-1F4C92E38105}">
      <dgm:prSet/>
      <dgm:spPr/>
      <dgm:t>
        <a:bodyPr/>
        <a:lstStyle/>
        <a:p>
          <a:endParaRPr lang="en-US"/>
        </a:p>
      </dgm:t>
    </dgm:pt>
    <dgm:pt modelId="{930BE3D8-B500-4A45-AB32-C2601F392869}" type="parTrans" cxnId="{4AA19CD4-C6D7-684B-A958-1F4C92E38105}">
      <dgm:prSet/>
      <dgm:spPr/>
      <dgm:t>
        <a:bodyPr/>
        <a:lstStyle/>
        <a:p>
          <a:endParaRPr lang="en-US"/>
        </a:p>
      </dgm:t>
    </dgm:pt>
    <dgm:pt modelId="{2B84518D-FEE3-4F4F-867E-03E829A5CCA4}">
      <dgm:prSet custT="1"/>
      <dgm:spPr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600" b="1" i="0" dirty="0" smtClean="0"/>
            <a:t>   Messages and Channels by Stakeholder Group</a:t>
          </a:r>
          <a:endParaRPr lang="en-US" sz="2600" b="1" i="0" dirty="0"/>
        </a:p>
      </dgm:t>
    </dgm:pt>
    <dgm:pt modelId="{DBA72A50-C060-8E44-9E5C-16627DE30675}" type="sibTrans" cxnId="{8ECA4233-EDC2-3849-A6C2-BB6FD834A7C8}">
      <dgm:prSet/>
      <dgm:spPr/>
      <dgm:t>
        <a:bodyPr/>
        <a:lstStyle/>
        <a:p>
          <a:endParaRPr lang="en-US"/>
        </a:p>
      </dgm:t>
    </dgm:pt>
    <dgm:pt modelId="{A7EAE8AB-604A-5345-A7FC-12DC8BD1343B}" type="parTrans" cxnId="{8ECA4233-EDC2-3849-A6C2-BB6FD834A7C8}">
      <dgm:prSet/>
      <dgm:spPr/>
      <dgm:t>
        <a:bodyPr/>
        <a:lstStyle/>
        <a:p>
          <a:endParaRPr lang="en-US"/>
        </a:p>
      </dgm:t>
    </dgm:pt>
    <dgm:pt modelId="{1ABE8F90-83D4-A447-9A82-CAEA3CA0EC6A}" type="pres">
      <dgm:prSet presAssocID="{754AB105-6FA0-E043-BF31-C7ABC90147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65C045-B078-9F4D-A412-0B4892F1930C}" type="pres">
      <dgm:prSet presAssocID="{CBA02EB3-42F1-9947-A6C8-3A45B3FDEC83}" presName="parentText" presStyleLbl="node1" presStyleIdx="0" presStyleCnt="6" custLinFactY="-103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C5FF3-0CD9-9A41-B80A-C595415F4AE1}" type="pres">
      <dgm:prSet presAssocID="{3B185191-4FBB-9D42-8EB2-62C1E612A6F5}" presName="spacer" presStyleCnt="0"/>
      <dgm:spPr>
        <a:sp3d prstMaterial="dkEdge"/>
      </dgm:spPr>
      <dgm:t>
        <a:bodyPr/>
        <a:lstStyle/>
        <a:p>
          <a:endParaRPr lang="en-US"/>
        </a:p>
      </dgm:t>
    </dgm:pt>
    <dgm:pt modelId="{FD7F3403-A742-6E4C-AA58-487E7326B10F}" type="pres">
      <dgm:prSet presAssocID="{A827E58D-DE73-4D4B-B1D2-A371CED3388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CF809-F8A2-8841-AF03-4A03B329D784}" type="pres">
      <dgm:prSet presAssocID="{6111ED16-40BB-5F44-84FD-D04D2112F825}" presName="spacer" presStyleCnt="0"/>
      <dgm:spPr>
        <a:sp3d prstMaterial="dkEdge"/>
      </dgm:spPr>
      <dgm:t>
        <a:bodyPr/>
        <a:lstStyle/>
        <a:p>
          <a:endParaRPr lang="en-US"/>
        </a:p>
      </dgm:t>
    </dgm:pt>
    <dgm:pt modelId="{BB24227B-706E-0044-B535-28ABD8BD7ECA}" type="pres">
      <dgm:prSet presAssocID="{FBA6F8F8-BB3C-8548-9B85-9E572F4E025E}" presName="parentText" presStyleLbl="node1" presStyleIdx="2" presStyleCnt="6" custScaleY="1215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6E812-092A-1E40-926A-C9C8815C6137}" type="pres">
      <dgm:prSet presAssocID="{2519632E-29A3-C84C-B457-F7F4B1FE6964}" presName="spacer" presStyleCnt="0"/>
      <dgm:spPr>
        <a:sp3d prstMaterial="dkEdge"/>
      </dgm:spPr>
      <dgm:t>
        <a:bodyPr/>
        <a:lstStyle/>
        <a:p>
          <a:endParaRPr lang="en-US"/>
        </a:p>
      </dgm:t>
    </dgm:pt>
    <dgm:pt modelId="{575B8782-A187-3244-8015-5847CACDCC40}" type="pres">
      <dgm:prSet presAssocID="{0900F739-33B8-E641-AD6E-F142E46FE6BB}" presName="parentText" presStyleLbl="node1" presStyleIdx="3" presStyleCnt="6" custLinFactNeighborY="-20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3CEEF-DFC1-3E4E-8BB0-0990B293FD88}" type="pres">
      <dgm:prSet presAssocID="{AEE2EF8C-CEAE-C549-A0DD-153A9922D3BC}" presName="spacer" presStyleCnt="0"/>
      <dgm:spPr>
        <a:sp3d prstMaterial="dkEdge"/>
      </dgm:spPr>
      <dgm:t>
        <a:bodyPr/>
        <a:lstStyle/>
        <a:p>
          <a:endParaRPr lang="en-US"/>
        </a:p>
      </dgm:t>
    </dgm:pt>
    <dgm:pt modelId="{7F6DCD86-5B22-5B4E-820E-D7E907E45DDE}" type="pres">
      <dgm:prSet presAssocID="{2B84518D-FEE3-4F4F-867E-03E829A5CCA4}" presName="parentText" presStyleLbl="node1" presStyleIdx="4" presStyleCnt="6" custScaleY="78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7B362-A7DB-0A4D-999B-2296779139EE}" type="pres">
      <dgm:prSet presAssocID="{DBA72A50-C060-8E44-9E5C-16627DE30675}" presName="spacer" presStyleCnt="0"/>
      <dgm:spPr>
        <a:sp3d prstMaterial="dkEdge"/>
      </dgm:spPr>
      <dgm:t>
        <a:bodyPr/>
        <a:lstStyle/>
        <a:p>
          <a:endParaRPr lang="en-US"/>
        </a:p>
      </dgm:t>
    </dgm:pt>
    <dgm:pt modelId="{4FF8C0AC-CA2B-2E4E-BD1E-E815C547EA36}" type="pres">
      <dgm:prSet presAssocID="{4FCB0372-D0D1-474C-AB1D-BC8D20D53149}" presName="parentText" presStyleLbl="node1" presStyleIdx="5" presStyleCnt="6" custScaleY="78154" custLinFactY="959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2D3E6F-C192-9849-80D6-1B4D96A224B6}" type="presOf" srcId="{FBA6F8F8-BB3C-8548-9B85-9E572F4E025E}" destId="{BB24227B-706E-0044-B535-28ABD8BD7ECA}" srcOrd="0" destOrd="0" presId="urn:microsoft.com/office/officeart/2005/8/layout/vList2"/>
    <dgm:cxn modelId="{3591EBE9-3FC4-1B4E-B206-A43C09B1352F}" srcId="{754AB105-6FA0-E043-BF31-C7ABC90147A2}" destId="{0900F739-33B8-E641-AD6E-F142E46FE6BB}" srcOrd="3" destOrd="0" parTransId="{3A51438E-0E5D-5A47-8A88-1545A9B04FE8}" sibTransId="{AEE2EF8C-CEAE-C549-A0DD-153A9922D3BC}"/>
    <dgm:cxn modelId="{E9A0C149-0B2F-5B49-920B-AE85E265EBA0}" type="presOf" srcId="{2B84518D-FEE3-4F4F-867E-03E829A5CCA4}" destId="{7F6DCD86-5B22-5B4E-820E-D7E907E45DDE}" srcOrd="0" destOrd="0" presId="urn:microsoft.com/office/officeart/2005/8/layout/vList2"/>
    <dgm:cxn modelId="{979CCBE4-FDE8-5D4B-98EF-9AF449765197}" type="presOf" srcId="{CBA02EB3-42F1-9947-A6C8-3A45B3FDEC83}" destId="{0C65C045-B078-9F4D-A412-0B4892F1930C}" srcOrd="0" destOrd="0" presId="urn:microsoft.com/office/officeart/2005/8/layout/vList2"/>
    <dgm:cxn modelId="{8ECA4233-EDC2-3849-A6C2-BB6FD834A7C8}" srcId="{754AB105-6FA0-E043-BF31-C7ABC90147A2}" destId="{2B84518D-FEE3-4F4F-867E-03E829A5CCA4}" srcOrd="4" destOrd="0" parTransId="{A7EAE8AB-604A-5345-A7FC-12DC8BD1343B}" sibTransId="{DBA72A50-C060-8E44-9E5C-16627DE30675}"/>
    <dgm:cxn modelId="{511BC4B6-0F56-0C43-8CB9-32C2AEAA4862}" type="presOf" srcId="{4FCB0372-D0D1-474C-AB1D-BC8D20D53149}" destId="{4FF8C0AC-CA2B-2E4E-BD1E-E815C547EA36}" srcOrd="0" destOrd="0" presId="urn:microsoft.com/office/officeart/2005/8/layout/vList2"/>
    <dgm:cxn modelId="{B9EDB91B-9934-B74B-B186-843A29CD6FC0}" type="presOf" srcId="{754AB105-6FA0-E043-BF31-C7ABC90147A2}" destId="{1ABE8F90-83D4-A447-9A82-CAEA3CA0EC6A}" srcOrd="0" destOrd="0" presId="urn:microsoft.com/office/officeart/2005/8/layout/vList2"/>
    <dgm:cxn modelId="{045D13F6-7D35-DA4E-A9C0-DCF8990B70F3}" srcId="{754AB105-6FA0-E043-BF31-C7ABC90147A2}" destId="{4FCB0372-D0D1-474C-AB1D-BC8D20D53149}" srcOrd="5" destOrd="0" parTransId="{E111E2D7-382A-244F-8813-CFBB0304145F}" sibTransId="{4C1AEC7F-0CCC-D549-8225-D46E458AFFBC}"/>
    <dgm:cxn modelId="{64D87779-A3CC-BD45-91EF-A6B20371FCF0}" srcId="{754AB105-6FA0-E043-BF31-C7ABC90147A2}" destId="{FBA6F8F8-BB3C-8548-9B85-9E572F4E025E}" srcOrd="2" destOrd="0" parTransId="{D5FA94CB-4036-5442-86E7-959ED8ECF231}" sibTransId="{2519632E-29A3-C84C-B457-F7F4B1FE6964}"/>
    <dgm:cxn modelId="{BC349FE6-CECA-3144-8356-667901B577C0}" type="presOf" srcId="{A827E58D-DE73-4D4B-B1D2-A371CED3388B}" destId="{FD7F3403-A742-6E4C-AA58-487E7326B10F}" srcOrd="0" destOrd="0" presId="urn:microsoft.com/office/officeart/2005/8/layout/vList2"/>
    <dgm:cxn modelId="{104C01A5-E9B6-4A47-B75E-7F0A552F009C}" srcId="{754AB105-6FA0-E043-BF31-C7ABC90147A2}" destId="{CBA02EB3-42F1-9947-A6C8-3A45B3FDEC83}" srcOrd="0" destOrd="0" parTransId="{7B87C498-1A7F-8740-8C96-DF7600F02A9E}" sibTransId="{3B185191-4FBB-9D42-8EB2-62C1E612A6F5}"/>
    <dgm:cxn modelId="{4AA19CD4-C6D7-684B-A958-1F4C92E38105}" srcId="{754AB105-6FA0-E043-BF31-C7ABC90147A2}" destId="{A827E58D-DE73-4D4B-B1D2-A371CED3388B}" srcOrd="1" destOrd="0" parTransId="{930BE3D8-B500-4A45-AB32-C2601F392869}" sibTransId="{6111ED16-40BB-5F44-84FD-D04D2112F825}"/>
    <dgm:cxn modelId="{9FC7C60A-11A9-4446-92B9-C9A79B01D74F}" type="presOf" srcId="{0900F739-33B8-E641-AD6E-F142E46FE6BB}" destId="{575B8782-A187-3244-8015-5847CACDCC40}" srcOrd="0" destOrd="0" presId="urn:microsoft.com/office/officeart/2005/8/layout/vList2"/>
    <dgm:cxn modelId="{6DDB287A-205D-514E-90AE-120F9CFD1555}" type="presParOf" srcId="{1ABE8F90-83D4-A447-9A82-CAEA3CA0EC6A}" destId="{0C65C045-B078-9F4D-A412-0B4892F1930C}" srcOrd="0" destOrd="0" presId="urn:microsoft.com/office/officeart/2005/8/layout/vList2"/>
    <dgm:cxn modelId="{266D7E49-8590-3D44-B23C-3D2F1F3D1E68}" type="presParOf" srcId="{1ABE8F90-83D4-A447-9A82-CAEA3CA0EC6A}" destId="{80DC5FF3-0CD9-9A41-B80A-C595415F4AE1}" srcOrd="1" destOrd="0" presId="urn:microsoft.com/office/officeart/2005/8/layout/vList2"/>
    <dgm:cxn modelId="{43365AA4-7799-5A48-9C77-D62FCAFAD7FA}" type="presParOf" srcId="{1ABE8F90-83D4-A447-9A82-CAEA3CA0EC6A}" destId="{FD7F3403-A742-6E4C-AA58-487E7326B10F}" srcOrd="2" destOrd="0" presId="urn:microsoft.com/office/officeart/2005/8/layout/vList2"/>
    <dgm:cxn modelId="{7F03D11B-85D2-CE46-A05D-2E39616B301E}" type="presParOf" srcId="{1ABE8F90-83D4-A447-9A82-CAEA3CA0EC6A}" destId="{7F7CF809-F8A2-8841-AF03-4A03B329D784}" srcOrd="3" destOrd="0" presId="urn:microsoft.com/office/officeart/2005/8/layout/vList2"/>
    <dgm:cxn modelId="{ED9538A1-DC5F-0E47-8039-F05596227389}" type="presParOf" srcId="{1ABE8F90-83D4-A447-9A82-CAEA3CA0EC6A}" destId="{BB24227B-706E-0044-B535-28ABD8BD7ECA}" srcOrd="4" destOrd="0" presId="urn:microsoft.com/office/officeart/2005/8/layout/vList2"/>
    <dgm:cxn modelId="{C3DF100C-3791-ED4A-AE35-1C0AC638A68E}" type="presParOf" srcId="{1ABE8F90-83D4-A447-9A82-CAEA3CA0EC6A}" destId="{FB76E812-092A-1E40-926A-C9C8815C6137}" srcOrd="5" destOrd="0" presId="urn:microsoft.com/office/officeart/2005/8/layout/vList2"/>
    <dgm:cxn modelId="{F245A6DB-1D4E-6747-888C-4F690CF97800}" type="presParOf" srcId="{1ABE8F90-83D4-A447-9A82-CAEA3CA0EC6A}" destId="{575B8782-A187-3244-8015-5847CACDCC40}" srcOrd="6" destOrd="0" presId="urn:microsoft.com/office/officeart/2005/8/layout/vList2"/>
    <dgm:cxn modelId="{E21EDE02-9550-404E-970A-9456369CA7D9}" type="presParOf" srcId="{1ABE8F90-83D4-A447-9A82-CAEA3CA0EC6A}" destId="{7653CEEF-DFC1-3E4E-8BB0-0990B293FD88}" srcOrd="7" destOrd="0" presId="urn:microsoft.com/office/officeart/2005/8/layout/vList2"/>
    <dgm:cxn modelId="{242D3159-6D8F-7443-AAC4-7F007539AF3D}" type="presParOf" srcId="{1ABE8F90-83D4-A447-9A82-CAEA3CA0EC6A}" destId="{7F6DCD86-5B22-5B4E-820E-D7E907E45DDE}" srcOrd="8" destOrd="0" presId="urn:microsoft.com/office/officeart/2005/8/layout/vList2"/>
    <dgm:cxn modelId="{6940CDD9-5FE2-CF4F-9B99-5E6062FAC63A}" type="presParOf" srcId="{1ABE8F90-83D4-A447-9A82-CAEA3CA0EC6A}" destId="{A827B362-A7DB-0A4D-999B-2296779139EE}" srcOrd="9" destOrd="0" presId="urn:microsoft.com/office/officeart/2005/8/layout/vList2"/>
    <dgm:cxn modelId="{0F3999E4-3397-034F-B1C5-7C62F3D91AA1}" type="presParOf" srcId="{1ABE8F90-83D4-A447-9A82-CAEA3CA0EC6A}" destId="{4FF8C0AC-CA2B-2E4E-BD1E-E815C547EA3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6F62D-C3E1-45CE-80B1-2D02A8A2BDD7}">
      <dsp:nvSpPr>
        <dsp:cNvPr id="0" name=""/>
        <dsp:cNvSpPr/>
      </dsp:nvSpPr>
      <dsp:spPr>
        <a:xfrm>
          <a:off x="0" y="957076"/>
          <a:ext cx="7620000" cy="2319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world is changing rapidly and becoming hyper-connected, but most groups, organizations or governments are not designed for excellent communication and most leaders and members are not excellent communicators.  </a:t>
          </a:r>
          <a:r>
            <a:rPr lang="en-US" sz="1800" i="1" kern="1200" dirty="0" smtClean="0"/>
            <a:t>Riley &amp; Eisenberg, 2011</a:t>
          </a:r>
          <a:endParaRPr lang="en-US" sz="2700" i="1" kern="1200" dirty="0"/>
        </a:p>
      </dsp:txBody>
      <dsp:txXfrm>
        <a:off x="113230" y="1070306"/>
        <a:ext cx="7393540" cy="2093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1D9FD-0123-467D-8F1A-48E532AC6EA7}">
      <dsp:nvSpPr>
        <dsp:cNvPr id="0" name=""/>
        <dsp:cNvSpPr/>
      </dsp:nvSpPr>
      <dsp:spPr>
        <a:xfrm>
          <a:off x="0" y="321"/>
          <a:ext cx="6096000" cy="685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Problem</a:t>
          </a:r>
          <a:endParaRPr lang="en-US" sz="3200" kern="1200" dirty="0"/>
        </a:p>
      </dsp:txBody>
      <dsp:txXfrm>
        <a:off x="33462" y="33783"/>
        <a:ext cx="6029076" cy="618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25B1A-A620-D148-9E57-4AD0E34EA3EB}">
      <dsp:nvSpPr>
        <dsp:cNvPr id="0" name=""/>
        <dsp:cNvSpPr/>
      </dsp:nvSpPr>
      <dsp:spPr>
        <a:xfrm>
          <a:off x="1022987" y="2477321"/>
          <a:ext cx="1642783" cy="1099037"/>
        </a:xfrm>
        <a:prstGeom prst="roundRect">
          <a:avLst/>
        </a:prstGeom>
        <a:solidFill>
          <a:srgbClr val="C01E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Comm.    at the C</a:t>
          </a:r>
          <a:r>
            <a:rPr lang="en-US" sz="2400" kern="1200" dirty="0" smtClean="0"/>
            <a:t>enter  </a:t>
          </a:r>
          <a:endParaRPr lang="en-US" sz="2400" kern="1200" dirty="0"/>
        </a:p>
      </dsp:txBody>
      <dsp:txXfrm>
        <a:off x="1076638" y="2530972"/>
        <a:ext cx="1535481" cy="991735"/>
      </dsp:txXfrm>
    </dsp:sp>
    <dsp:sp modelId="{A0BD48DE-6FF0-5B46-B013-16792FB832F8}">
      <dsp:nvSpPr>
        <dsp:cNvPr id="0" name=""/>
        <dsp:cNvSpPr/>
      </dsp:nvSpPr>
      <dsp:spPr>
        <a:xfrm rot="16232025">
          <a:off x="1660351" y="2286404"/>
          <a:ext cx="3818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185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B331E-87AF-BA40-9AD5-E8AEC884B11B}">
      <dsp:nvSpPr>
        <dsp:cNvPr id="0" name=""/>
        <dsp:cNvSpPr/>
      </dsp:nvSpPr>
      <dsp:spPr>
        <a:xfrm>
          <a:off x="1193279" y="966496"/>
          <a:ext cx="1330069" cy="1128990"/>
        </a:xfrm>
        <a:prstGeom prst="roundRect">
          <a:avLst/>
        </a:prstGeom>
        <a:solidFill>
          <a:srgbClr val="59BB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Political Will</a:t>
          </a:r>
          <a:endParaRPr lang="en-US" sz="2600" kern="1200" dirty="0"/>
        </a:p>
      </dsp:txBody>
      <dsp:txXfrm>
        <a:off x="1248392" y="1021609"/>
        <a:ext cx="1219843" cy="1018764"/>
      </dsp:txXfrm>
    </dsp:sp>
    <dsp:sp modelId="{24196810-2918-9C4C-8149-6867B9E2C3FD}">
      <dsp:nvSpPr>
        <dsp:cNvPr id="0" name=""/>
        <dsp:cNvSpPr/>
      </dsp:nvSpPr>
      <dsp:spPr>
        <a:xfrm rot="2374845">
          <a:off x="2478938" y="3660143"/>
          <a:ext cx="2629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99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1E38A-F55D-1946-946D-1FF4F79BD584}">
      <dsp:nvSpPr>
        <dsp:cNvPr id="0" name=""/>
        <dsp:cNvSpPr/>
      </dsp:nvSpPr>
      <dsp:spPr>
        <a:xfrm>
          <a:off x="2704532" y="3743929"/>
          <a:ext cx="1236772" cy="10104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Social Will</a:t>
          </a:r>
          <a:endParaRPr lang="en-US" sz="2700" kern="1200" dirty="0"/>
        </a:p>
      </dsp:txBody>
      <dsp:txXfrm>
        <a:off x="2753858" y="3793255"/>
        <a:ext cx="1138120" cy="911805"/>
      </dsp:txXfrm>
    </dsp:sp>
    <dsp:sp modelId="{3EBDF00F-BD8F-7E44-AFE9-26B6F9B168B5}">
      <dsp:nvSpPr>
        <dsp:cNvPr id="0" name=""/>
        <dsp:cNvSpPr/>
      </dsp:nvSpPr>
      <dsp:spPr>
        <a:xfrm rot="8412416">
          <a:off x="957261" y="3658661"/>
          <a:ext cx="2571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19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15196-53FF-AC4C-A2A2-0D55CCBCFB22}">
      <dsp:nvSpPr>
        <dsp:cNvPr id="0" name=""/>
        <dsp:cNvSpPr/>
      </dsp:nvSpPr>
      <dsp:spPr>
        <a:xfrm>
          <a:off x="-272305" y="3740964"/>
          <a:ext cx="1332030" cy="988458"/>
        </a:xfrm>
        <a:prstGeom prst="roundRect">
          <a:avLst/>
        </a:prstGeom>
        <a:solidFill>
          <a:srgbClr val="459EB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Organiza-tional</a:t>
          </a:r>
          <a:r>
            <a:rPr lang="en-US" sz="2000" kern="1200" dirty="0" smtClean="0"/>
            <a:t> Will</a:t>
          </a:r>
          <a:endParaRPr lang="en-US" sz="2000" kern="1200" dirty="0"/>
        </a:p>
      </dsp:txBody>
      <dsp:txXfrm>
        <a:off x="-224052" y="3789217"/>
        <a:ext cx="1235524" cy="891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0A24D-8A76-9F49-B9EB-FFDF2B8417AE}">
      <dsp:nvSpPr>
        <dsp:cNvPr id="0" name=""/>
        <dsp:cNvSpPr/>
      </dsp:nvSpPr>
      <dsp:spPr>
        <a:xfrm>
          <a:off x="0" y="0"/>
          <a:ext cx="8280757" cy="71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/>
            <a:t>   Strategic Goal / Objective</a:t>
          </a:r>
          <a:endParaRPr lang="en-US" sz="2800" b="1" i="0" kern="1200" dirty="0"/>
        </a:p>
      </dsp:txBody>
      <dsp:txXfrm>
        <a:off x="34707" y="34707"/>
        <a:ext cx="8211343" cy="641567"/>
      </dsp:txXfrm>
    </dsp:sp>
    <dsp:sp modelId="{1332FDDB-C479-5743-A7F4-A9C159E1A3CC}">
      <dsp:nvSpPr>
        <dsp:cNvPr id="0" name=""/>
        <dsp:cNvSpPr/>
      </dsp:nvSpPr>
      <dsp:spPr>
        <a:xfrm>
          <a:off x="0" y="774770"/>
          <a:ext cx="8280757" cy="57492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/>
            <a:t>   Strategic Communication Goal / Objective</a:t>
          </a:r>
          <a:endParaRPr lang="en-US" sz="2800" b="1" i="0" kern="1200" dirty="0"/>
        </a:p>
      </dsp:txBody>
      <dsp:txXfrm>
        <a:off x="28065" y="802835"/>
        <a:ext cx="8224627" cy="518793"/>
      </dsp:txXfrm>
    </dsp:sp>
    <dsp:sp modelId="{C518AFEE-D9FF-1C47-B887-F46313114D44}">
      <dsp:nvSpPr>
        <dsp:cNvPr id="0" name=""/>
        <dsp:cNvSpPr/>
      </dsp:nvSpPr>
      <dsp:spPr>
        <a:xfrm>
          <a:off x="0" y="1535254"/>
          <a:ext cx="8280757" cy="797850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/>
            <a:t>   Risks</a:t>
          </a:r>
          <a:r>
            <a:rPr lang="en-US" sz="2800" b="1" i="0" kern="1200" baseline="0" dirty="0" smtClean="0"/>
            <a:t> If the Goals and Objectives are Not Met</a:t>
          </a:r>
          <a:endParaRPr lang="en-US" sz="2800" b="1" i="0" kern="1200" dirty="0"/>
        </a:p>
      </dsp:txBody>
      <dsp:txXfrm>
        <a:off x="38948" y="1574202"/>
        <a:ext cx="8202861" cy="719954"/>
      </dsp:txXfrm>
    </dsp:sp>
    <dsp:sp modelId="{D0E3A6CD-B901-7B49-9213-AE2766EECC85}">
      <dsp:nvSpPr>
        <dsp:cNvPr id="0" name=""/>
        <dsp:cNvSpPr/>
      </dsp:nvSpPr>
      <dsp:spPr>
        <a:xfrm>
          <a:off x="0" y="2436941"/>
          <a:ext cx="8280757" cy="659544"/>
        </a:xfrm>
        <a:prstGeom prst="roundRect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/>
            <a:t>   Situational Analysis</a:t>
          </a:r>
          <a:endParaRPr lang="en-US" sz="2800" b="1" i="0" kern="1200" dirty="0"/>
        </a:p>
      </dsp:txBody>
      <dsp:txXfrm>
        <a:off x="32196" y="2469137"/>
        <a:ext cx="8216365" cy="595152"/>
      </dsp:txXfrm>
    </dsp:sp>
    <dsp:sp modelId="{F0D95490-0F65-FE44-A901-CC506F6FAA45}">
      <dsp:nvSpPr>
        <dsp:cNvPr id="0" name=""/>
        <dsp:cNvSpPr/>
      </dsp:nvSpPr>
      <dsp:spPr>
        <a:xfrm>
          <a:off x="0" y="3256748"/>
          <a:ext cx="8280757" cy="97344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/>
            <a:t>  Stakeholder Identification</a:t>
          </a:r>
          <a:endParaRPr lang="en-US" sz="3600" b="1" i="0" kern="1200" dirty="0"/>
        </a:p>
      </dsp:txBody>
      <dsp:txXfrm>
        <a:off x="47519" y="3304267"/>
        <a:ext cx="8185719" cy="878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5C045-B078-9F4D-A412-0B4892F1930C}">
      <dsp:nvSpPr>
        <dsp:cNvPr id="0" name=""/>
        <dsp:cNvSpPr/>
      </dsp:nvSpPr>
      <dsp:spPr>
        <a:xfrm>
          <a:off x="0" y="0"/>
          <a:ext cx="8458200" cy="692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/>
            <a:t>   Stakeholder Perceptions (validated by research)</a:t>
          </a:r>
          <a:endParaRPr lang="en-US" sz="2600" b="1" i="0" kern="1200" dirty="0"/>
        </a:p>
      </dsp:txBody>
      <dsp:txXfrm>
        <a:off x="33812" y="33812"/>
        <a:ext cx="8390576" cy="625016"/>
      </dsp:txXfrm>
    </dsp:sp>
    <dsp:sp modelId="{FD7F3403-A742-6E4C-AA58-487E7326B10F}">
      <dsp:nvSpPr>
        <dsp:cNvPr id="0" name=""/>
        <dsp:cNvSpPr/>
      </dsp:nvSpPr>
      <dsp:spPr>
        <a:xfrm>
          <a:off x="0" y="852713"/>
          <a:ext cx="8458200" cy="69264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/>
            <a:t>   Implications of Perceptions in Support or Against</a:t>
          </a:r>
          <a:endParaRPr lang="en-US" sz="2600" b="1" i="0" kern="1200" dirty="0"/>
        </a:p>
      </dsp:txBody>
      <dsp:txXfrm>
        <a:off x="33812" y="886525"/>
        <a:ext cx="8390576" cy="625016"/>
      </dsp:txXfrm>
    </dsp:sp>
    <dsp:sp modelId="{BB24227B-706E-0044-B535-28ABD8BD7ECA}">
      <dsp:nvSpPr>
        <dsp:cNvPr id="0" name=""/>
        <dsp:cNvSpPr/>
      </dsp:nvSpPr>
      <dsp:spPr>
        <a:xfrm>
          <a:off x="0" y="1651913"/>
          <a:ext cx="8458200" cy="842063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/>
            <a:t>   Communication Objective(s) by Stakeholder Group</a:t>
          </a:r>
          <a:endParaRPr lang="en-US" sz="2600" b="1" i="0" kern="1200" dirty="0"/>
        </a:p>
      </dsp:txBody>
      <dsp:txXfrm>
        <a:off x="41106" y="1693019"/>
        <a:ext cx="8375988" cy="759851"/>
      </dsp:txXfrm>
    </dsp:sp>
    <dsp:sp modelId="{575B8782-A187-3244-8015-5847CACDCC40}">
      <dsp:nvSpPr>
        <dsp:cNvPr id="0" name=""/>
        <dsp:cNvSpPr/>
      </dsp:nvSpPr>
      <dsp:spPr>
        <a:xfrm>
          <a:off x="0" y="2578223"/>
          <a:ext cx="8458200" cy="692640"/>
        </a:xfrm>
        <a:prstGeom prst="roundRect">
          <a:avLst/>
        </a:prstGeom>
        <a:solidFill>
          <a:schemeClr val="accent2">
            <a:hueOff val="2808912"/>
            <a:satOff val="-3503"/>
            <a:lumOff val="824"/>
            <a:alphaOff val="0"/>
          </a:schemeClr>
        </a:solidFill>
        <a:ln>
          <a:noFill/>
        </a:ln>
        <a:effectLst/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/>
            <a:t>   Themes</a:t>
          </a:r>
          <a:endParaRPr lang="en-US" sz="2600" b="1" i="0" kern="1200" dirty="0"/>
        </a:p>
      </dsp:txBody>
      <dsp:txXfrm>
        <a:off x="33812" y="2612035"/>
        <a:ext cx="8390576" cy="625016"/>
      </dsp:txXfrm>
    </dsp:sp>
    <dsp:sp modelId="{7F6DCD86-5B22-5B4E-820E-D7E907E45DDE}">
      <dsp:nvSpPr>
        <dsp:cNvPr id="0" name=""/>
        <dsp:cNvSpPr/>
      </dsp:nvSpPr>
      <dsp:spPr>
        <a:xfrm>
          <a:off x="0" y="3399736"/>
          <a:ext cx="8458200" cy="541325"/>
        </a:xfrm>
        <a:prstGeom prst="roundRect">
          <a:avLst/>
        </a:prstGeom>
        <a:solidFill>
          <a:schemeClr val="accent2">
            <a:hueOff val="3745216"/>
            <a:satOff val="-4671"/>
            <a:lumOff val="1098"/>
            <a:alphaOff val="0"/>
          </a:schemeClr>
        </a:solidFill>
        <a:ln>
          <a:noFill/>
        </a:ln>
        <a:effectLst/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/>
            <a:t>   Messages and Channels by Stakeholder Group</a:t>
          </a:r>
          <a:endParaRPr lang="en-US" sz="2600" b="1" i="0" kern="1200" dirty="0"/>
        </a:p>
      </dsp:txBody>
      <dsp:txXfrm>
        <a:off x="26425" y="3426161"/>
        <a:ext cx="8405350" cy="488475"/>
      </dsp:txXfrm>
    </dsp:sp>
    <dsp:sp modelId="{4FF8C0AC-CA2B-2E4E-BD1E-E815C547EA36}">
      <dsp:nvSpPr>
        <dsp:cNvPr id="0" name=""/>
        <dsp:cNvSpPr/>
      </dsp:nvSpPr>
      <dsp:spPr>
        <a:xfrm>
          <a:off x="0" y="4101136"/>
          <a:ext cx="8458200" cy="541325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 zoom="95000"/>
          <a:lightRig rig="twoPt" dir="t"/>
        </a:scene3d>
        <a:sp3d extrusionH="381000" contourW="38100" prstMaterial="dkEdg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/>
            <a:t>   Metrics</a:t>
          </a:r>
          <a:endParaRPr lang="en-US" sz="2600" b="1" i="0" kern="1200" dirty="0"/>
        </a:p>
      </dsp:txBody>
      <dsp:txXfrm>
        <a:off x="26425" y="4127561"/>
        <a:ext cx="8405350" cy="488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184A0-2CE3-6945-B469-4B4A85BD1E8A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02DE-CBB9-AF42-9DB8-B0E3C213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721A52-CBE1-2A47-A047-63AADF81E251}" type="slidenum">
              <a:rPr lang="en-US" sz="1200">
                <a:cs typeface="Arial" charset="0"/>
              </a:rPr>
              <a:pPr eaLnBrk="1" hangingPunct="1"/>
              <a:t>7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300555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77825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2"/>
            <a:ext cx="4953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1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1"/>
            <a:ext cx="6607884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87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7"/>
            <a:ext cx="53403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737"/>
            <a:ext cx="32369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microsoft.com/office/2007/relationships/media" Target="../media/media1.wmv"/><Relationship Id="rId14" Type="http://schemas.openxmlformats.org/officeDocument/2006/relationships/video" Target="../media/media1.wmv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10601"/>
          <a:stretch/>
        </p:blipFill>
        <p:spPr>
          <a:xfrm>
            <a:off x="101030" y="92466"/>
            <a:ext cx="2230348" cy="13292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82358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93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2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fld id="{A2B05AB5-2A6E-D541-BEFC-72D7EFEF5342}" type="slidenum">
              <a:rPr lang="en-US" sz="100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8307" y="2889393"/>
            <a:ext cx="5458968" cy="10486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entury Gothic" charset="0"/>
              </a:rPr>
              <a:t/>
            </a:r>
            <a:br>
              <a:rPr lang="en-US" dirty="0" smtClean="0">
                <a:latin typeface="Century Gothic" charset="0"/>
              </a:rPr>
            </a:br>
            <a:r>
              <a:rPr lang="en-US" dirty="0" smtClean="0">
                <a:latin typeface="Century Gothic" charset="0"/>
              </a:rPr>
              <a:t>					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charset="0"/>
              </a:rPr>
              <a:t>	Stakeholder Analysis for Communication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Century Gothic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858654"/>
            <a:ext cx="5458968" cy="149769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entury Gothic" charset="0"/>
              </a:rPr>
              <a:t>Patricia Riley, Ph.D.</a:t>
            </a:r>
          </a:p>
          <a:p>
            <a:pPr eaLnBrk="1" hangingPunct="1"/>
            <a:r>
              <a:rPr lang="en-US" sz="2800" b="1" dirty="0" smtClean="0">
                <a:latin typeface="Century Gothic" charset="0"/>
              </a:rPr>
              <a:t>Rebecca </a:t>
            </a:r>
            <a:r>
              <a:rPr lang="en-US" sz="2800" b="1" dirty="0">
                <a:latin typeface="Century Gothic" charset="0"/>
              </a:rPr>
              <a:t>Weintraub, Ph.D.</a:t>
            </a:r>
          </a:p>
        </p:txBody>
      </p:sp>
      <p:pic>
        <p:nvPicPr>
          <p:cNvPr id="16389" name="Picture 6" descr="ASC-2line-boxes-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495675" cy="67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305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entury Gothic" charset="0"/>
              </a:rPr>
              <a:t>Strategic Communication Analytical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249313"/>
              </p:ext>
            </p:extLst>
          </p:nvPr>
        </p:nvGraphicFramePr>
        <p:xfrm>
          <a:off x="304800" y="1834538"/>
          <a:ext cx="8458200" cy="464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72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Link Stakeholder Outcomes to </a:t>
            </a:r>
            <a:br>
              <a:rPr lang="en-US"/>
            </a:br>
            <a:r>
              <a:rPr lang="en-US"/>
              <a:t>Communication Activities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194572"/>
              </p:ext>
            </p:extLst>
          </p:nvPr>
        </p:nvGraphicFramePr>
        <p:xfrm>
          <a:off x="457200" y="1752600"/>
          <a:ext cx="8305801" cy="4800599"/>
        </p:xfrm>
        <a:graphic>
          <a:graphicData uri="http://schemas.openxmlformats.org/drawingml/2006/table">
            <a:tbl>
              <a:tblPr/>
              <a:tblGrid>
                <a:gridCol w="1866472"/>
                <a:gridCol w="1714928"/>
                <a:gridCol w="1644722"/>
                <a:gridCol w="1631878"/>
                <a:gridCol w="1447801"/>
              </a:tblGrid>
              <a:tr h="150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Stakeholders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Desired Outcome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(think, do, say)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Measure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of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Effectiveness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Comm.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Comm.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Measure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External: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Internal: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Intra-org: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00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7314577"/>
              </p:ext>
            </p:extLst>
          </p:nvPr>
        </p:nvGraphicFramePr>
        <p:xfrm>
          <a:off x="990600" y="28194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3407845"/>
              </p:ext>
            </p:extLst>
          </p:nvPr>
        </p:nvGraphicFramePr>
        <p:xfrm>
          <a:off x="1676400" y="2514600"/>
          <a:ext cx="6096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Need to Put Communication at the Center (C@C)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524000"/>
            <a:ext cx="3733800" cy="43735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C@C Philosophy</a:t>
            </a:r>
          </a:p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>
                <a:solidFill>
                  <a:schemeClr val="tx2"/>
                </a:solidFill>
              </a:rPr>
              <a:t>Change requires a multifaceted approach that looks at communication issues across the environment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leverage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 in all areas for best results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Reform Requires Change  </a:t>
            </a:r>
            <a:endParaRPr lang="en-US" sz="4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56523" y="793248"/>
            <a:ext cx="3668999" cy="5539486"/>
            <a:chOff x="4756523" y="-28431"/>
            <a:chExt cx="3668999" cy="5539486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436746497"/>
                </p:ext>
              </p:extLst>
            </p:nvPr>
          </p:nvGraphicFramePr>
          <p:xfrm>
            <a:off x="4756523" y="-28431"/>
            <a:ext cx="3668999" cy="55394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Left-Right Arrow 7"/>
            <p:cNvSpPr/>
            <p:nvPr/>
          </p:nvSpPr>
          <p:spPr>
            <a:xfrm>
              <a:off x="5927166" y="4175640"/>
              <a:ext cx="1311353" cy="170007"/>
            </a:xfrm>
            <a:prstGeom prst="leftRightArrow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 rot="18051206">
              <a:off x="3916225" y="2351091"/>
              <a:ext cx="2562251" cy="148167"/>
            </a:xfrm>
            <a:prstGeom prst="leftRightArrow">
              <a:avLst/>
            </a:prstGeom>
            <a:solidFill>
              <a:srgbClr val="F963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14400000">
              <a:off x="6761997" y="2462115"/>
              <a:ext cx="2562251" cy="152612"/>
            </a:xfrm>
            <a:prstGeom prst="leftRightArrow">
              <a:avLst/>
            </a:prstGeom>
            <a:solidFill>
              <a:srgbClr val="8D34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741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0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23176" cy="1143000"/>
          </a:xfrm>
        </p:spPr>
        <p:txBody>
          <a:bodyPr rIns="116994">
            <a:normAutofit fontScale="90000"/>
          </a:bodyPr>
          <a:lstStyle/>
          <a:p>
            <a:pPr marL="39688" fontAlgn="auto">
              <a:spcAft>
                <a:spcPts val="0"/>
              </a:spcAft>
              <a:defRPr/>
            </a:pPr>
            <a:r>
              <a:rPr lang="en-US" dirty="0" smtClean="0">
                <a:latin typeface="Century Gothic" charset="0"/>
              </a:rPr>
              <a:t>Communicating Strategically</a:t>
            </a:r>
            <a:endParaRPr lang="en-US" dirty="0">
              <a:latin typeface="Century Gothic" charset="0"/>
              <a:ea typeface="+mj-ea"/>
              <a:cs typeface="+mj-cs"/>
            </a:endParaRPr>
          </a:p>
        </p:txBody>
      </p:sp>
      <p:sp>
        <p:nvSpPr>
          <p:cNvPr id="184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248400"/>
            <a:ext cx="20574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fld id="{2C3FA6A6-9C63-B94F-AD1A-C13568DFAF0B}" type="slidenum">
              <a:rPr lang="en-US" sz="1000">
                <a:solidFill>
                  <a:schemeClr val="tx1"/>
                </a:solidFill>
                <a:latin typeface="Arial" charset="0"/>
              </a:rPr>
              <a:pPr algn="l" eaLnBrk="1" hangingPunct="1">
                <a:defRPr/>
              </a:pPr>
              <a:t>4</a:t>
            </a:fld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9459" name="Group 1"/>
          <p:cNvGrpSpPr>
            <a:grpSpLocks/>
          </p:cNvGrpSpPr>
          <p:nvPr/>
        </p:nvGrpSpPr>
        <p:grpSpPr bwMode="auto">
          <a:xfrm>
            <a:off x="456002" y="231776"/>
            <a:ext cx="8152619" cy="990600"/>
            <a:chOff x="272" y="0"/>
            <a:chExt cx="7304" cy="1346"/>
          </a:xfrm>
        </p:grpSpPr>
        <p:sp>
          <p:nvSpPr>
            <p:cNvPr id="19468" name="Rectangle 4"/>
            <p:cNvSpPr>
              <a:spLocks/>
            </p:cNvSpPr>
            <p:nvPr/>
          </p:nvSpPr>
          <p:spPr bwMode="auto">
            <a:xfrm>
              <a:off x="3892" y="0"/>
              <a:ext cx="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466" name="Rectangle 7"/>
            <p:cNvSpPr>
              <a:spLocks/>
            </p:cNvSpPr>
            <p:nvPr/>
          </p:nvSpPr>
          <p:spPr bwMode="auto">
            <a:xfrm>
              <a:off x="3891" y="66"/>
              <a:ext cx="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272" y="1345"/>
              <a:ext cx="7304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929797"/>
            <a:ext cx="6884987" cy="473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"/>
          <p:cNvSpPr>
            <a:spLocks/>
          </p:cNvSpPr>
          <p:nvPr/>
        </p:nvSpPr>
        <p:spPr bwMode="auto">
          <a:xfrm>
            <a:off x="6777038" y="6491288"/>
            <a:ext cx="19018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 anchor="b"/>
          <a:lstStyle/>
          <a:p>
            <a:pPr marL="39688" algn="r"/>
            <a:r>
              <a:rPr lang="en-US" sz="1000">
                <a:solidFill>
                  <a:srgbClr val="000000"/>
                </a:solidFill>
                <a:latin typeface="Arial" charset="0"/>
                <a:sym typeface="Arial" charset="0"/>
              </a:rPr>
              <a:t>9</a:t>
            </a:r>
          </a:p>
        </p:txBody>
      </p:sp>
      <p:sp>
        <p:nvSpPr>
          <p:cNvPr id="30724" name="Rectangle 11"/>
          <p:cNvSpPr>
            <a:spLocks noGrp="1" noChangeArrowheads="1"/>
          </p:cNvSpPr>
          <p:nvPr>
            <p:ph type="title"/>
          </p:nvPr>
        </p:nvSpPr>
        <p:spPr>
          <a:xfrm>
            <a:off x="1568823" y="-76200"/>
            <a:ext cx="6508377" cy="1143000"/>
          </a:xfrm>
        </p:spPr>
        <p:txBody>
          <a:bodyPr rIns="116994"/>
          <a:lstStyle/>
          <a:p>
            <a:pPr marL="39688" fontAlgn="auto">
              <a:spcAft>
                <a:spcPts val="0"/>
              </a:spcAft>
              <a:defRPr/>
            </a:pPr>
            <a:r>
              <a:rPr lang="en-US" dirty="0">
                <a:latin typeface="Century Gothic" charset="0"/>
                <a:ea typeface="+mj-ea"/>
                <a:cs typeface="+mj-cs"/>
              </a:rPr>
              <a:t>SC Process Elements</a:t>
            </a:r>
          </a:p>
        </p:txBody>
      </p:sp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9" y="1260286"/>
            <a:ext cx="7799387" cy="514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3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96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DE2E06-F22A-1A42-A320-9CC3D4AE8047}" type="slidenum">
              <a:rPr lang="en-US" sz="1000">
                <a:cs typeface="Arial" charset="0"/>
              </a:rPr>
              <a:pPr eaLnBrk="1" hangingPunct="1"/>
              <a:t>6</a:t>
            </a:fld>
            <a:endParaRPr lang="en-US" sz="1000">
              <a:cs typeface="Arial" charset="0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937125" y="2246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599" y="-54896"/>
            <a:ext cx="739140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entury Gothic" charset="0"/>
                <a:cs typeface="Arial" charset="0"/>
              </a:rPr>
              <a:t>Impact and </a:t>
            </a:r>
            <a:r>
              <a:rPr lang="en-US" dirty="0" smtClean="0">
                <a:solidFill>
                  <a:schemeClr val="tx1"/>
                </a:solidFill>
                <a:latin typeface="Century Gothic" charset="0"/>
                <a:cs typeface="Arial" charset="0"/>
              </a:rPr>
              <a:t>Attitude/Support</a:t>
            </a:r>
            <a:endParaRPr lang="en-US" dirty="0">
              <a:solidFill>
                <a:schemeClr val="tx1"/>
              </a:solidFill>
              <a:latin typeface="Century Gothic" charset="0"/>
              <a:cs typeface="Arial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60395"/>
            <a:ext cx="8229600" cy="4953000"/>
          </a:xfrm>
        </p:spPr>
        <p:txBody>
          <a:bodyPr/>
          <a:lstStyle/>
          <a:p>
            <a:pPr eaLnBrk="1" hangingPunct="1"/>
            <a:endParaRPr lang="en-US" i="1" dirty="0">
              <a:solidFill>
                <a:srgbClr val="00279F"/>
              </a:solidFill>
              <a:latin typeface="Century Gothic" charset="0"/>
              <a:cs typeface="Arial" charset="0"/>
            </a:endParaRPr>
          </a:p>
          <a:p>
            <a:pPr lvl="1" eaLnBrk="1" hangingPunct="1">
              <a:buFont typeface="Wingdings" charset="0"/>
              <a:buNone/>
            </a:pPr>
            <a:endParaRPr lang="en-US" sz="2800" dirty="0">
              <a:solidFill>
                <a:srgbClr val="2C7605"/>
              </a:solidFill>
              <a:latin typeface="Arial Black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245264"/>
            <a:ext cx="8382000" cy="4545936"/>
            <a:chOff x="0" y="1245264"/>
            <a:chExt cx="8382000" cy="4545936"/>
          </a:xfrm>
        </p:grpSpPr>
        <p:cxnSp>
          <p:nvCxnSpPr>
            <p:cNvPr id="53254" name="Straight Connector 7"/>
            <p:cNvCxnSpPr>
              <a:cxnSpLocks noChangeShapeType="1"/>
            </p:cNvCxnSpPr>
            <p:nvPr/>
          </p:nvCxnSpPr>
          <p:spPr bwMode="auto">
            <a:xfrm>
              <a:off x="1524000" y="3582988"/>
              <a:ext cx="68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55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2522538" y="3725862"/>
              <a:ext cx="4114800" cy="15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56" name="TextBox 12"/>
            <p:cNvSpPr txBox="1">
              <a:spLocks noChangeArrowheads="1"/>
            </p:cNvSpPr>
            <p:nvPr/>
          </p:nvSpPr>
          <p:spPr bwMode="auto">
            <a:xfrm>
              <a:off x="3733800" y="1245264"/>
              <a:ext cx="1752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00FF"/>
                  </a:solidFill>
                  <a:latin typeface="Arial Black" charset="0"/>
                  <a:cs typeface="Arial" charset="0"/>
                </a:rPr>
                <a:t>Impact</a:t>
              </a:r>
            </a:p>
          </p:txBody>
        </p:sp>
        <p:sp>
          <p:nvSpPr>
            <p:cNvPr id="53257" name="TextBox 13"/>
            <p:cNvSpPr txBox="1">
              <a:spLocks noChangeArrowheads="1"/>
            </p:cNvSpPr>
            <p:nvPr/>
          </p:nvSpPr>
          <p:spPr bwMode="auto">
            <a:xfrm>
              <a:off x="0" y="3321844"/>
              <a:ext cx="2438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00FF"/>
                  </a:solidFill>
                  <a:latin typeface="Arial Black" charset="0"/>
                  <a:cs typeface="Arial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Arial Black" charset="0"/>
                  <a:cs typeface="Arial" charset="0"/>
                </a:rPr>
                <a:t>Attitude/  Support</a:t>
              </a:r>
              <a:endParaRPr lang="en-US" sz="2800" dirty="0">
                <a:solidFill>
                  <a:srgbClr val="0000FF"/>
                </a:solidFill>
                <a:latin typeface="Arial Black" charset="0"/>
                <a:cs typeface="Arial" charset="0"/>
              </a:endParaRPr>
            </a:p>
          </p:txBody>
        </p:sp>
        <p:sp>
          <p:nvSpPr>
            <p:cNvPr id="53258" name="TextBox 14"/>
            <p:cNvSpPr txBox="1">
              <a:spLocks noChangeArrowheads="1"/>
            </p:cNvSpPr>
            <p:nvPr/>
          </p:nvSpPr>
          <p:spPr bwMode="auto">
            <a:xfrm>
              <a:off x="5081588" y="2438400"/>
              <a:ext cx="25384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2C7605"/>
                  </a:solidFill>
                  <a:latin typeface="Arial Black" charset="0"/>
                  <a:cs typeface="Arial" charset="0"/>
                </a:rPr>
                <a:t>Advocates</a:t>
              </a:r>
              <a:endParaRPr lang="en-US" sz="3200">
                <a:solidFill>
                  <a:schemeClr val="bg1"/>
                </a:solidFill>
                <a:latin typeface="Arial Black" charset="0"/>
                <a:cs typeface="Arial" charset="0"/>
              </a:endParaRPr>
            </a:p>
          </p:txBody>
        </p:sp>
        <p:sp>
          <p:nvSpPr>
            <p:cNvPr id="53259" name="TextBox 20"/>
            <p:cNvSpPr txBox="1">
              <a:spLocks noChangeArrowheads="1"/>
            </p:cNvSpPr>
            <p:nvPr/>
          </p:nvSpPr>
          <p:spPr bwMode="auto">
            <a:xfrm>
              <a:off x="5648325" y="4267200"/>
              <a:ext cx="14382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2C7605"/>
                  </a:solidFill>
                  <a:latin typeface="Arial Black" charset="0"/>
                  <a:cs typeface="Arial" charset="0"/>
                </a:rPr>
                <a:t>Allies</a:t>
              </a:r>
            </a:p>
          </p:txBody>
        </p:sp>
        <p:sp>
          <p:nvSpPr>
            <p:cNvPr id="53260" name="TextBox 21"/>
            <p:cNvSpPr txBox="1">
              <a:spLocks noChangeArrowheads="1"/>
            </p:cNvSpPr>
            <p:nvPr/>
          </p:nvSpPr>
          <p:spPr bwMode="auto">
            <a:xfrm>
              <a:off x="976313" y="2447925"/>
              <a:ext cx="28511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800000"/>
                  </a:solidFill>
                  <a:latin typeface="Arial Black" charset="0"/>
                  <a:cs typeface="Arial" charset="0"/>
                </a:rPr>
                <a:t>Adversaries</a:t>
              </a:r>
            </a:p>
          </p:txBody>
        </p:sp>
        <p:sp>
          <p:nvSpPr>
            <p:cNvPr id="53261" name="TextBox 19"/>
            <p:cNvSpPr txBox="1">
              <a:spLocks noChangeArrowheads="1"/>
            </p:cNvSpPr>
            <p:nvPr/>
          </p:nvSpPr>
          <p:spPr bwMode="auto">
            <a:xfrm>
              <a:off x="1524000" y="4343400"/>
              <a:ext cx="167694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 smtClean="0">
                  <a:solidFill>
                    <a:srgbClr val="800000"/>
                  </a:solidFill>
                  <a:latin typeface="Arial Black" charset="0"/>
                  <a:cs typeface="Arial" charset="0"/>
                </a:rPr>
                <a:t>Antis</a:t>
              </a:r>
              <a:endParaRPr lang="en-US" sz="3200" dirty="0">
                <a:solidFill>
                  <a:srgbClr val="800000"/>
                </a:solidFill>
                <a:latin typeface="Arial Black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8692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96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2D1C80-A02C-0646-9550-BEAB8B13948E}" type="slidenum">
              <a:rPr lang="en-US" sz="1000">
                <a:cs typeface="Arial" charset="0"/>
              </a:rPr>
              <a:pPr eaLnBrk="1" hangingPunct="1"/>
              <a:t>7</a:t>
            </a:fld>
            <a:endParaRPr lang="en-US" sz="1000">
              <a:cs typeface="Arial" charset="0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937125" y="2246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799" y="228600"/>
            <a:ext cx="7391401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entury Gothic" charset="0"/>
                <a:cs typeface="Arial" charset="0"/>
              </a:rPr>
              <a:t>Know Thy Stakeholders</a:t>
            </a:r>
          </a:p>
        </p:txBody>
      </p:sp>
      <p:cxnSp>
        <p:nvCxnSpPr>
          <p:cNvPr id="55301" name="Straight Connector 7"/>
          <p:cNvCxnSpPr>
            <a:cxnSpLocks noChangeShapeType="1"/>
          </p:cNvCxnSpPr>
          <p:nvPr/>
        </p:nvCxnSpPr>
        <p:spPr bwMode="auto">
          <a:xfrm>
            <a:off x="1066800" y="3429000"/>
            <a:ext cx="655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2" name="Straight Connector 11"/>
          <p:cNvCxnSpPr>
            <a:cxnSpLocks noChangeShapeType="1"/>
          </p:cNvCxnSpPr>
          <p:nvPr/>
        </p:nvCxnSpPr>
        <p:spPr bwMode="auto">
          <a:xfrm rot="16200000" flipH="1">
            <a:off x="2175669" y="3467894"/>
            <a:ext cx="3962400" cy="7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3" name="TextBox 15"/>
          <p:cNvSpPr txBox="1">
            <a:spLocks noChangeArrowheads="1"/>
          </p:cNvSpPr>
          <p:nvPr/>
        </p:nvSpPr>
        <p:spPr bwMode="auto">
          <a:xfrm>
            <a:off x="7078663" y="3063875"/>
            <a:ext cx="1536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40000"/>
                </a:solidFill>
                <a:latin typeface="Arial Black" charset="0"/>
                <a:cs typeface="Arial" charset="0"/>
              </a:rPr>
              <a:t>Positive</a:t>
            </a:r>
          </a:p>
          <a:p>
            <a:pPr eaLnBrk="1" hangingPunct="1"/>
            <a:r>
              <a:rPr lang="en-US">
                <a:solidFill>
                  <a:srgbClr val="A40000"/>
                </a:solidFill>
                <a:latin typeface="Arial Black" charset="0"/>
                <a:cs typeface="Arial" charset="0"/>
              </a:rPr>
              <a:t>Attitude</a:t>
            </a:r>
          </a:p>
        </p:txBody>
      </p:sp>
      <p:sp>
        <p:nvSpPr>
          <p:cNvPr id="55304" name="TextBox 16"/>
          <p:cNvSpPr txBox="1">
            <a:spLocks noChangeArrowheads="1"/>
          </p:cNvSpPr>
          <p:nvPr/>
        </p:nvSpPr>
        <p:spPr bwMode="auto">
          <a:xfrm>
            <a:off x="228600" y="3048000"/>
            <a:ext cx="1673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40000"/>
                </a:solidFill>
                <a:latin typeface="Arial Black" charset="0"/>
                <a:cs typeface="Arial" charset="0"/>
              </a:rPr>
              <a:t>Negative</a:t>
            </a:r>
          </a:p>
          <a:p>
            <a:pPr eaLnBrk="1" hangingPunct="1"/>
            <a:r>
              <a:rPr lang="en-US">
                <a:solidFill>
                  <a:srgbClr val="A40000"/>
                </a:solidFill>
                <a:latin typeface="Arial Black" charset="0"/>
                <a:cs typeface="Arial" charset="0"/>
              </a:rPr>
              <a:t>Attitude</a:t>
            </a:r>
          </a:p>
        </p:txBody>
      </p:sp>
      <p:sp>
        <p:nvSpPr>
          <p:cNvPr id="55305" name="TextBox 17"/>
          <p:cNvSpPr txBox="1">
            <a:spLocks noChangeArrowheads="1"/>
          </p:cNvSpPr>
          <p:nvPr/>
        </p:nvSpPr>
        <p:spPr bwMode="auto">
          <a:xfrm>
            <a:off x="3511550" y="5257800"/>
            <a:ext cx="1365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40000"/>
                </a:solidFill>
                <a:latin typeface="Arial Black" charset="0"/>
                <a:cs typeface="Arial" charset="0"/>
              </a:rPr>
              <a:t>Low</a:t>
            </a:r>
          </a:p>
          <a:p>
            <a:pPr eaLnBrk="1" hangingPunct="1"/>
            <a:r>
              <a:rPr lang="en-US">
                <a:solidFill>
                  <a:srgbClr val="A40000"/>
                </a:solidFill>
                <a:latin typeface="Arial Black" charset="0"/>
                <a:cs typeface="Arial" charset="0"/>
              </a:rPr>
              <a:t>Impact</a:t>
            </a:r>
          </a:p>
          <a:p>
            <a:pPr eaLnBrk="1" hangingPunct="1"/>
            <a:endParaRPr lang="en-US">
              <a:solidFill>
                <a:srgbClr val="A40000"/>
              </a:solidFill>
              <a:latin typeface="Arial Black" charset="0"/>
              <a:cs typeface="Arial" charset="0"/>
            </a:endParaRPr>
          </a:p>
        </p:txBody>
      </p:sp>
      <p:grpSp>
        <p:nvGrpSpPr>
          <p:cNvPr id="55306" name="Group 1"/>
          <p:cNvGrpSpPr>
            <a:grpSpLocks/>
          </p:cNvGrpSpPr>
          <p:nvPr/>
        </p:nvGrpSpPr>
        <p:grpSpPr bwMode="auto">
          <a:xfrm>
            <a:off x="3505200" y="1295400"/>
            <a:ext cx="1752600" cy="685800"/>
            <a:chOff x="3505200" y="1219200"/>
            <a:chExt cx="1752600" cy="685800"/>
          </a:xfrm>
        </p:grpSpPr>
        <p:sp>
          <p:nvSpPr>
            <p:cNvPr id="55320" name="TextBox 12"/>
            <p:cNvSpPr txBox="1">
              <a:spLocks noChangeArrowheads="1"/>
            </p:cNvSpPr>
            <p:nvPr/>
          </p:nvSpPr>
          <p:spPr bwMode="auto">
            <a:xfrm>
              <a:off x="3505200" y="1447800"/>
              <a:ext cx="1752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A40000"/>
                  </a:solidFill>
                  <a:latin typeface="Arial Black" charset="0"/>
                  <a:cs typeface="Arial" charset="0"/>
                </a:rPr>
                <a:t>Impact</a:t>
              </a:r>
            </a:p>
          </p:txBody>
        </p:sp>
        <p:sp>
          <p:nvSpPr>
            <p:cNvPr id="55321" name="TextBox 18"/>
            <p:cNvSpPr txBox="1">
              <a:spLocks noChangeArrowheads="1"/>
            </p:cNvSpPr>
            <p:nvPr/>
          </p:nvSpPr>
          <p:spPr bwMode="auto">
            <a:xfrm>
              <a:off x="3657600" y="1219200"/>
              <a:ext cx="954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A40000"/>
                  </a:solidFill>
                  <a:latin typeface="Arial Black" charset="0"/>
                  <a:cs typeface="Arial" charset="0"/>
                </a:rPr>
                <a:t>High</a:t>
              </a:r>
            </a:p>
          </p:txBody>
        </p:sp>
      </p:grpSp>
      <p:sp>
        <p:nvSpPr>
          <p:cNvPr id="55307" name="TextBox 23"/>
          <p:cNvSpPr txBox="1">
            <a:spLocks noChangeArrowheads="1"/>
          </p:cNvSpPr>
          <p:nvPr/>
        </p:nvSpPr>
        <p:spPr bwMode="auto">
          <a:xfrm>
            <a:off x="2133600" y="22098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Arial Black" charset="0"/>
                <a:cs typeface="Arial" charset="0"/>
              </a:rPr>
              <a:t>X</a:t>
            </a:r>
          </a:p>
        </p:txBody>
      </p:sp>
      <p:sp>
        <p:nvSpPr>
          <p:cNvPr id="55308" name="TextBox 24"/>
          <p:cNvSpPr txBox="1">
            <a:spLocks noChangeArrowheads="1"/>
          </p:cNvSpPr>
          <p:nvPr/>
        </p:nvSpPr>
        <p:spPr bwMode="auto">
          <a:xfrm>
            <a:off x="7223125" y="4357688"/>
            <a:ext cx="46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Arial Black" charset="0"/>
                <a:cs typeface="Arial" charset="0"/>
              </a:rPr>
              <a:t>X</a:t>
            </a:r>
          </a:p>
        </p:txBody>
      </p:sp>
      <p:sp>
        <p:nvSpPr>
          <p:cNvPr id="55309" name="TextBox 25"/>
          <p:cNvSpPr txBox="1">
            <a:spLocks noChangeArrowheads="1"/>
          </p:cNvSpPr>
          <p:nvPr/>
        </p:nvSpPr>
        <p:spPr bwMode="auto">
          <a:xfrm>
            <a:off x="5316538" y="2895600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Arial Black" charset="0"/>
                <a:cs typeface="Arial" charset="0"/>
              </a:rPr>
              <a:t>X</a:t>
            </a:r>
          </a:p>
        </p:txBody>
      </p:sp>
      <p:sp>
        <p:nvSpPr>
          <p:cNvPr id="55310" name="TextBox 26"/>
          <p:cNvSpPr txBox="1">
            <a:spLocks noChangeArrowheads="1"/>
          </p:cNvSpPr>
          <p:nvPr/>
        </p:nvSpPr>
        <p:spPr bwMode="auto">
          <a:xfrm>
            <a:off x="6553200" y="5257800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Arial Black" charset="0"/>
                <a:cs typeface="Arial" charset="0"/>
              </a:rPr>
              <a:t>X</a:t>
            </a:r>
          </a:p>
        </p:txBody>
      </p:sp>
      <p:sp>
        <p:nvSpPr>
          <p:cNvPr id="55311" name="TextBox 27"/>
          <p:cNvSpPr txBox="1">
            <a:spLocks noChangeArrowheads="1"/>
          </p:cNvSpPr>
          <p:nvPr/>
        </p:nvSpPr>
        <p:spPr bwMode="auto">
          <a:xfrm>
            <a:off x="-5334000" y="-3886200"/>
            <a:ext cx="1341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 Black" charset="0"/>
                <a:cs typeface="Arial" charset="0"/>
              </a:rPr>
              <a:t>X</a:t>
            </a:r>
          </a:p>
        </p:txBody>
      </p:sp>
      <p:sp>
        <p:nvSpPr>
          <p:cNvPr id="55312" name="TextBox 28"/>
          <p:cNvSpPr txBox="1">
            <a:spLocks noChangeArrowheads="1"/>
          </p:cNvSpPr>
          <p:nvPr/>
        </p:nvSpPr>
        <p:spPr bwMode="auto">
          <a:xfrm flipH="1">
            <a:off x="1371600" y="4724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Arial Black" charset="0"/>
                <a:cs typeface="Arial" charset="0"/>
              </a:rPr>
              <a:t>X</a:t>
            </a:r>
          </a:p>
        </p:txBody>
      </p:sp>
      <p:sp>
        <p:nvSpPr>
          <p:cNvPr id="55313" name="TextBox 29"/>
          <p:cNvSpPr txBox="1">
            <a:spLocks noChangeArrowheads="1"/>
          </p:cNvSpPr>
          <p:nvPr/>
        </p:nvSpPr>
        <p:spPr bwMode="auto">
          <a:xfrm>
            <a:off x="1066800" y="1905000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Arial Black" charset="0"/>
                <a:cs typeface="Arial" charset="0"/>
              </a:rPr>
              <a:t>X</a:t>
            </a:r>
          </a:p>
        </p:txBody>
      </p:sp>
      <p:sp>
        <p:nvSpPr>
          <p:cNvPr id="55314" name="TextBox 30"/>
          <p:cNvSpPr txBox="1">
            <a:spLocks noChangeArrowheads="1"/>
          </p:cNvSpPr>
          <p:nvPr/>
        </p:nvSpPr>
        <p:spPr bwMode="auto">
          <a:xfrm>
            <a:off x="6840538" y="1828800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Arial Black" charset="0"/>
                <a:cs typeface="Arial" charset="0"/>
              </a:rPr>
              <a:t>X</a:t>
            </a:r>
          </a:p>
        </p:txBody>
      </p:sp>
      <p:sp>
        <p:nvSpPr>
          <p:cNvPr id="55315" name="TextBox 31"/>
          <p:cNvSpPr txBox="1">
            <a:spLocks noChangeArrowheads="1"/>
          </p:cNvSpPr>
          <p:nvPr/>
        </p:nvSpPr>
        <p:spPr bwMode="auto">
          <a:xfrm>
            <a:off x="2057400" y="4038600"/>
            <a:ext cx="4635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Arial Black" charset="0"/>
                <a:cs typeface="Arial" charset="0"/>
              </a:rPr>
              <a:t>X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Arial Black" charset="0"/>
              <a:cs typeface="Arial" charset="0"/>
            </a:endParaRPr>
          </a:p>
        </p:txBody>
      </p:sp>
      <p:sp>
        <p:nvSpPr>
          <p:cNvPr id="55316" name="TextBox 33"/>
          <p:cNvSpPr txBox="1">
            <a:spLocks noChangeArrowheads="1"/>
          </p:cNvSpPr>
          <p:nvPr/>
        </p:nvSpPr>
        <p:spPr bwMode="auto">
          <a:xfrm>
            <a:off x="3962400" y="2667000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Arial Black" charset="0"/>
                <a:cs typeface="Arial" charset="0"/>
              </a:rPr>
              <a:t>X</a:t>
            </a:r>
          </a:p>
        </p:txBody>
      </p:sp>
      <p:sp>
        <p:nvSpPr>
          <p:cNvPr id="36" name="Circular Arrow 35"/>
          <p:cNvSpPr/>
          <p:nvPr/>
        </p:nvSpPr>
        <p:spPr bwMode="auto">
          <a:xfrm rot="15960667">
            <a:off x="4235450" y="-34925"/>
            <a:ext cx="1985963" cy="5738813"/>
          </a:xfrm>
          <a:prstGeom prst="circularArrow">
            <a:avLst>
              <a:gd name="adj1" fmla="val 12500"/>
              <a:gd name="adj2" fmla="val 3134539"/>
              <a:gd name="adj3" fmla="val 20457681"/>
              <a:gd name="adj4" fmla="val 15400299"/>
              <a:gd name="adj5" fmla="val 25000"/>
            </a:avLst>
          </a:prstGeom>
          <a:solidFill>
            <a:srgbClr val="4FB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55319" name="Rectangle 38"/>
          <p:cNvSpPr>
            <a:spLocks noChangeArrowheads="1"/>
          </p:cNvSpPr>
          <p:nvPr/>
        </p:nvSpPr>
        <p:spPr bwMode="auto">
          <a:xfrm>
            <a:off x="3733800" y="30480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0" name="Circular Arrow 29"/>
          <p:cNvSpPr/>
          <p:nvPr/>
        </p:nvSpPr>
        <p:spPr bwMode="auto">
          <a:xfrm rot="7235831">
            <a:off x="274856" y="-5608400"/>
            <a:ext cx="3510757" cy="14874400"/>
          </a:xfrm>
          <a:prstGeom prst="circularArrow">
            <a:avLst>
              <a:gd name="adj1" fmla="val 12500"/>
              <a:gd name="adj2" fmla="val 3134539"/>
              <a:gd name="adj3" fmla="val 20457681"/>
              <a:gd name="adj4" fmla="val 16088469"/>
              <a:gd name="adj5" fmla="val 25000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397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1797423" y="0"/>
            <a:ext cx="6508377" cy="1143000"/>
          </a:xfrm>
          <a:ln>
            <a:noFill/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Lucida Bright" charset="0"/>
                <a:ea typeface="ＭＳ Ｐゴシック" charset="0"/>
              </a:rPr>
              <a:t>Questions to Ask</a:t>
            </a:r>
          </a:p>
        </p:txBody>
      </p:sp>
      <p:sp>
        <p:nvSpPr>
          <p:cNvPr id="32770" name="Content Placeholder 5"/>
          <p:cNvSpPr>
            <a:spLocks noGrp="1"/>
          </p:cNvSpPr>
          <p:nvPr/>
        </p:nvSpPr>
        <p:spPr bwMode="auto">
          <a:xfrm>
            <a:off x="292100" y="1301647"/>
            <a:ext cx="8699500" cy="532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0"/>
              <a:buChar char=""/>
            </a:pPr>
            <a:r>
              <a:rPr lang="en-US" sz="2800" b="1" dirty="0" smtClean="0">
                <a:solidFill>
                  <a:srgbClr val="000090"/>
                </a:solidFill>
              </a:rPr>
              <a:t>Are we maximizing desired effects with a communication strategy? </a:t>
            </a:r>
          </a:p>
          <a:p>
            <a:pPr marL="342900" indent="-342900">
              <a:spcBef>
                <a:spcPct val="20000"/>
              </a:spcBef>
              <a:buFont typeface="Wingdings" charset="0"/>
              <a:buChar char=""/>
            </a:pPr>
            <a:r>
              <a:rPr lang="en-US" sz="2800" b="1" dirty="0" smtClean="0">
                <a:solidFill>
                  <a:srgbClr val="000090"/>
                </a:solidFill>
              </a:rPr>
              <a:t>Have </a:t>
            </a:r>
            <a:r>
              <a:rPr lang="en-US" sz="2800" b="1" dirty="0">
                <a:solidFill>
                  <a:srgbClr val="000090"/>
                </a:solidFill>
              </a:rPr>
              <a:t>we identified and analyzed our key stakeholders? </a:t>
            </a:r>
            <a:endParaRPr lang="en-US" sz="2800" b="1" dirty="0" smtClean="0">
              <a:solidFill>
                <a:srgbClr val="000090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charset="0"/>
              <a:buChar char=""/>
            </a:pPr>
            <a:r>
              <a:rPr lang="en-US" sz="2800" b="1" dirty="0" smtClean="0">
                <a:solidFill>
                  <a:srgbClr val="000090"/>
                </a:solidFill>
              </a:rPr>
              <a:t>What are the </a:t>
            </a:r>
            <a:r>
              <a:rPr lang="en-US" sz="2800" b="1" dirty="0">
                <a:solidFill>
                  <a:srgbClr val="000090"/>
                </a:solidFill>
              </a:rPr>
              <a:t>historical </a:t>
            </a:r>
            <a:r>
              <a:rPr lang="en-US" sz="2800" b="1" dirty="0" smtClean="0">
                <a:solidFill>
                  <a:srgbClr val="000090"/>
                </a:solidFill>
              </a:rPr>
              <a:t>relationships? </a:t>
            </a:r>
          </a:p>
          <a:p>
            <a:pPr marL="800100" lvl="1" indent="-342900">
              <a:spcBef>
                <a:spcPct val="20000"/>
              </a:spcBef>
              <a:buFont typeface="Wingdings" charset="0"/>
              <a:buChar char=""/>
            </a:pPr>
            <a:r>
              <a:rPr lang="en-US" sz="2800" b="1" dirty="0" smtClean="0">
                <a:solidFill>
                  <a:srgbClr val="000090"/>
                </a:solidFill>
              </a:rPr>
              <a:t>Do we have the data we need?</a:t>
            </a:r>
          </a:p>
          <a:p>
            <a:pPr marL="342900" indent="-342900">
              <a:spcBef>
                <a:spcPct val="20000"/>
              </a:spcBef>
              <a:buFont typeface="Wingdings" charset="0"/>
              <a:buChar char=""/>
            </a:pPr>
            <a:r>
              <a:rPr lang="en-US" sz="2800" b="1" dirty="0" smtClean="0">
                <a:solidFill>
                  <a:srgbClr val="000090"/>
                </a:solidFill>
              </a:rPr>
              <a:t>How will we communicate/engage with internal and external stakeholders to achieve our desired effects?</a:t>
            </a:r>
          </a:p>
          <a:p>
            <a:pPr marL="342900" indent="-342900">
              <a:spcBef>
                <a:spcPct val="20000"/>
              </a:spcBef>
              <a:buFont typeface="Wingdings" charset="0"/>
              <a:buChar char=""/>
            </a:pPr>
            <a:r>
              <a:rPr lang="en-US" sz="2800" b="1" dirty="0" smtClean="0">
                <a:solidFill>
                  <a:srgbClr val="000090"/>
                </a:solidFill>
              </a:rPr>
              <a:t>What messages </a:t>
            </a:r>
            <a:r>
              <a:rPr lang="en-US" sz="2800" b="1" dirty="0">
                <a:solidFill>
                  <a:srgbClr val="000090"/>
                </a:solidFill>
              </a:rPr>
              <a:t>do </a:t>
            </a:r>
            <a:r>
              <a:rPr lang="en-US" sz="2800" b="1" dirty="0" smtClean="0">
                <a:solidFill>
                  <a:srgbClr val="000090"/>
                </a:solidFill>
              </a:rPr>
              <a:t>our </a:t>
            </a:r>
            <a:r>
              <a:rPr lang="en-US" sz="2800" b="1" dirty="0">
                <a:solidFill>
                  <a:srgbClr val="000090"/>
                </a:solidFill>
              </a:rPr>
              <a:t>actions convey?  </a:t>
            </a:r>
            <a:endParaRPr lang="en-US" sz="2800" b="1" dirty="0" smtClean="0">
              <a:solidFill>
                <a:srgbClr val="000090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charset="0"/>
              <a:buChar char=""/>
            </a:pPr>
            <a:r>
              <a:rPr lang="en-US" sz="2800" b="1" dirty="0" smtClean="0">
                <a:solidFill>
                  <a:srgbClr val="000090"/>
                </a:solidFill>
              </a:rPr>
              <a:t>How </a:t>
            </a:r>
            <a:r>
              <a:rPr lang="en-US" sz="2800" b="1" dirty="0">
                <a:solidFill>
                  <a:srgbClr val="000090"/>
                </a:solidFill>
              </a:rPr>
              <a:t>might various stakeholders interpret our </a:t>
            </a:r>
            <a:r>
              <a:rPr lang="en-US" sz="2800" b="1" dirty="0" smtClean="0">
                <a:solidFill>
                  <a:srgbClr val="000090"/>
                </a:solidFill>
              </a:rPr>
              <a:t>actions?  </a:t>
            </a:r>
          </a:p>
          <a:p>
            <a:pPr marL="800100" lvl="1" indent="-342900">
              <a:spcBef>
                <a:spcPct val="20000"/>
              </a:spcBef>
              <a:buFont typeface="Wingdings" charset="0"/>
              <a:buChar char=""/>
            </a:pPr>
            <a:r>
              <a:rPr lang="en-US" sz="2800" b="1" dirty="0" smtClean="0">
                <a:solidFill>
                  <a:srgbClr val="000090"/>
                </a:solidFill>
              </a:rPr>
              <a:t>What are the effects </a:t>
            </a:r>
            <a:r>
              <a:rPr lang="en-US" sz="2800" b="1" dirty="0">
                <a:solidFill>
                  <a:srgbClr val="000090"/>
                </a:solidFill>
              </a:rPr>
              <a:t>or unintended </a:t>
            </a:r>
            <a:r>
              <a:rPr lang="en-US" sz="2800" b="1" dirty="0" smtClean="0">
                <a:solidFill>
                  <a:srgbClr val="000090"/>
                </a:solidFill>
              </a:rPr>
              <a:t>effects?</a:t>
            </a:r>
            <a:endParaRPr lang="en-US" sz="2800" b="1" dirty="0">
              <a:solidFill>
                <a:srgbClr val="00009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5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entury Gothic" charset="0"/>
              </a:rPr>
              <a:t>Strategic Communication Thought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588422"/>
              </p:ext>
            </p:extLst>
          </p:nvPr>
        </p:nvGraphicFramePr>
        <p:xfrm>
          <a:off x="533400" y="1905000"/>
          <a:ext cx="8280757" cy="4358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224311"/>
      </p:ext>
    </p:extLst>
  </p:cSld>
  <p:clrMapOvr>
    <a:masterClrMapping/>
  </p:clrMapOvr>
</p:sld>
</file>

<file path=ppt/theme/theme1.xml><?xml version="1.0" encoding="utf-8"?>
<a:theme xmlns:a="http://schemas.openxmlformats.org/drawingml/2006/main" name="WBAS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8EEAF-A208-4E3E-A062-1AFBB6977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332</Words>
  <Application>Microsoft Macintosh PowerPoint</Application>
  <PresentationFormat>On-screen Show (4:3)</PresentationFormat>
  <Paragraphs>85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WBASC template</vt:lpstr>
      <vt:lpstr>       Stakeholder Analysis for Communication</vt:lpstr>
      <vt:lpstr>The Need to Put Communication at the Center (C@C)</vt:lpstr>
      <vt:lpstr>PowerPoint Presentation</vt:lpstr>
      <vt:lpstr>Communicating Strategically</vt:lpstr>
      <vt:lpstr>SC Process Elements</vt:lpstr>
      <vt:lpstr>Impact and Attitude/Support</vt:lpstr>
      <vt:lpstr>Know Thy Stakeholders</vt:lpstr>
      <vt:lpstr>Questions to Ask</vt:lpstr>
      <vt:lpstr>Strategic Communication Thought Process</vt:lpstr>
      <vt:lpstr>Strategic Communication Analytical Process</vt:lpstr>
      <vt:lpstr>Link Stakeholder Outcomes to  Communication Activities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Animated_World_Globe</dc:title>
  <dc:creator/>
  <cp:keywords/>
  <dc:description>2010 animated global powerpoint template from presentationpro.com</dc:description>
  <cp:lastModifiedBy>Patti Riley</cp:lastModifiedBy>
  <cp:revision>21</cp:revision>
  <dcterms:modified xsi:type="dcterms:W3CDTF">2015-06-11T02:06:44Z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TC018813419991</vt:lpwstr>
  </property>
</Properties>
</file>