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8" r:id="rId2"/>
    <p:sldId id="257" r:id="rId3"/>
    <p:sldId id="259" r:id="rId4"/>
    <p:sldId id="260" r:id="rId5"/>
    <p:sldId id="261" r:id="rId6"/>
    <p:sldId id="262" r:id="rId7"/>
    <p:sldId id="263" r:id="rId8"/>
    <p:sldId id="264" r:id="rId9"/>
    <p:sldId id="266" r:id="rId10"/>
    <p:sldId id="267" r:id="rId11"/>
    <p:sldId id="268" r:id="rId12"/>
    <p:sldId id="269" r:id="rId13"/>
    <p:sldId id="272"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ren Ozer" initials="CO" lastIdx="1" clrIdx="0">
    <p:extLst>
      <p:ext uri="{19B8F6BF-5375-455C-9EA6-DF929625EA0E}">
        <p15:presenceInfo xmlns:p15="http://schemas.microsoft.com/office/powerpoint/2012/main" userId="S-1-5-21-88094858-919529-1617787245-2065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6357" autoAdjust="0"/>
  </p:normalViewPr>
  <p:slideViewPr>
    <p:cSldViewPr snapToGrid="0">
      <p:cViewPr varScale="1">
        <p:scale>
          <a:sx n="79" d="100"/>
          <a:sy n="79" d="100"/>
        </p:scale>
        <p:origin x="10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06-01T18:43:31.422" idx="1">
    <p:pos x="10" y="10"/>
    <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66F05A-32D8-394D-ACA3-ED9C90E96FA9}" type="doc">
      <dgm:prSet loTypeId="urn:microsoft.com/office/officeart/2005/8/layout/default#1" loCatId="" qsTypeId="urn:microsoft.com/office/officeart/2005/8/quickstyle/simple3" qsCatId="simple" csTypeId="urn:microsoft.com/office/officeart/2005/8/colors/accent1_2" csCatId="accent1"/>
      <dgm:spPr/>
      <dgm:t>
        <a:bodyPr/>
        <a:lstStyle/>
        <a:p>
          <a:endParaRPr lang="en-US"/>
        </a:p>
      </dgm:t>
    </dgm:pt>
    <dgm:pt modelId="{44C90406-0FF4-FE4B-97A6-AFA0A1A07181}">
      <dgm:prSet/>
      <dgm:spPr/>
      <dgm:t>
        <a:bodyPr/>
        <a:lstStyle/>
        <a:p>
          <a:pPr rtl="0"/>
          <a:r>
            <a:rPr lang="en-US" dirty="0" smtClean="0"/>
            <a:t>I use … You pay…</a:t>
          </a:r>
          <a:endParaRPr lang="en-US" dirty="0"/>
        </a:p>
      </dgm:t>
    </dgm:pt>
    <dgm:pt modelId="{F7569984-D088-E240-9437-DD6A0FBAB76C}" type="parTrans" cxnId="{184EBD3A-114A-FF47-876C-3936335D0DD7}">
      <dgm:prSet/>
      <dgm:spPr/>
      <dgm:t>
        <a:bodyPr/>
        <a:lstStyle/>
        <a:p>
          <a:endParaRPr lang="en-US"/>
        </a:p>
      </dgm:t>
    </dgm:pt>
    <dgm:pt modelId="{31EB5D88-6C8D-F64D-A3C5-263A86091539}" type="sibTrans" cxnId="{184EBD3A-114A-FF47-876C-3936335D0DD7}">
      <dgm:prSet/>
      <dgm:spPr/>
      <dgm:t>
        <a:bodyPr/>
        <a:lstStyle/>
        <a:p>
          <a:endParaRPr lang="en-US"/>
        </a:p>
      </dgm:t>
    </dgm:pt>
    <dgm:pt modelId="{26813B88-A9CA-824F-BD32-56CF8C1370A7}">
      <dgm:prSet/>
      <dgm:spPr/>
      <dgm:t>
        <a:bodyPr/>
        <a:lstStyle/>
        <a:p>
          <a:pPr rtl="0"/>
          <a:r>
            <a:rPr lang="en-US" smtClean="0"/>
            <a:t>…but the community loses </a:t>
          </a:r>
          <a:endParaRPr lang="en-US"/>
        </a:p>
      </dgm:t>
    </dgm:pt>
    <dgm:pt modelId="{1A31A27B-E5C8-D64C-BEED-F030F6E80D30}" type="parTrans" cxnId="{73F40D90-38EB-E74C-8831-8AAFEA003E7E}">
      <dgm:prSet/>
      <dgm:spPr/>
      <dgm:t>
        <a:bodyPr/>
        <a:lstStyle/>
        <a:p>
          <a:endParaRPr lang="en-US"/>
        </a:p>
      </dgm:t>
    </dgm:pt>
    <dgm:pt modelId="{F3219405-2D20-8D42-8CEA-3E1C86534163}" type="sibTrans" cxnId="{73F40D90-38EB-E74C-8831-8AAFEA003E7E}">
      <dgm:prSet/>
      <dgm:spPr/>
      <dgm:t>
        <a:bodyPr/>
        <a:lstStyle/>
        <a:p>
          <a:endParaRPr lang="en-US"/>
        </a:p>
      </dgm:t>
    </dgm:pt>
    <dgm:pt modelId="{4DB9D35B-E37E-724F-97A1-E2E597A401B3}" type="pres">
      <dgm:prSet presAssocID="{7166F05A-32D8-394D-ACA3-ED9C90E96FA9}" presName="diagram" presStyleCnt="0">
        <dgm:presLayoutVars>
          <dgm:dir/>
          <dgm:resizeHandles val="exact"/>
        </dgm:presLayoutVars>
      </dgm:prSet>
      <dgm:spPr/>
      <dgm:t>
        <a:bodyPr/>
        <a:lstStyle/>
        <a:p>
          <a:endParaRPr lang="en-US"/>
        </a:p>
      </dgm:t>
    </dgm:pt>
    <dgm:pt modelId="{C0B4C65D-9CBF-E74D-B384-BA66D8E11589}" type="pres">
      <dgm:prSet presAssocID="{44C90406-0FF4-FE4B-97A6-AFA0A1A07181}" presName="node" presStyleLbl="node1" presStyleIdx="0" presStyleCnt="2">
        <dgm:presLayoutVars>
          <dgm:bulletEnabled val="1"/>
        </dgm:presLayoutVars>
      </dgm:prSet>
      <dgm:spPr/>
      <dgm:t>
        <a:bodyPr/>
        <a:lstStyle/>
        <a:p>
          <a:endParaRPr lang="en-US"/>
        </a:p>
      </dgm:t>
    </dgm:pt>
    <dgm:pt modelId="{7BA9BC6D-F76D-B646-8120-EF4043379BF5}" type="pres">
      <dgm:prSet presAssocID="{31EB5D88-6C8D-F64D-A3C5-263A86091539}" presName="sibTrans" presStyleCnt="0"/>
      <dgm:spPr/>
    </dgm:pt>
    <dgm:pt modelId="{385C1517-4CD4-CD47-8F6F-1B91010B21CA}" type="pres">
      <dgm:prSet presAssocID="{26813B88-A9CA-824F-BD32-56CF8C1370A7}" presName="node" presStyleLbl="node1" presStyleIdx="1" presStyleCnt="2">
        <dgm:presLayoutVars>
          <dgm:bulletEnabled val="1"/>
        </dgm:presLayoutVars>
      </dgm:prSet>
      <dgm:spPr/>
      <dgm:t>
        <a:bodyPr/>
        <a:lstStyle/>
        <a:p>
          <a:endParaRPr lang="en-US"/>
        </a:p>
      </dgm:t>
    </dgm:pt>
  </dgm:ptLst>
  <dgm:cxnLst>
    <dgm:cxn modelId="{184EBD3A-114A-FF47-876C-3936335D0DD7}" srcId="{7166F05A-32D8-394D-ACA3-ED9C90E96FA9}" destId="{44C90406-0FF4-FE4B-97A6-AFA0A1A07181}" srcOrd="0" destOrd="0" parTransId="{F7569984-D088-E240-9437-DD6A0FBAB76C}" sibTransId="{31EB5D88-6C8D-F64D-A3C5-263A86091539}"/>
    <dgm:cxn modelId="{88F0456D-25F9-4B69-AE59-C5A90C342BF1}" type="presOf" srcId="{7166F05A-32D8-394D-ACA3-ED9C90E96FA9}" destId="{4DB9D35B-E37E-724F-97A1-E2E597A401B3}" srcOrd="0" destOrd="0" presId="urn:microsoft.com/office/officeart/2005/8/layout/default#1"/>
    <dgm:cxn modelId="{73F40D90-38EB-E74C-8831-8AAFEA003E7E}" srcId="{7166F05A-32D8-394D-ACA3-ED9C90E96FA9}" destId="{26813B88-A9CA-824F-BD32-56CF8C1370A7}" srcOrd="1" destOrd="0" parTransId="{1A31A27B-E5C8-D64C-BEED-F030F6E80D30}" sibTransId="{F3219405-2D20-8D42-8CEA-3E1C86534163}"/>
    <dgm:cxn modelId="{FE2BA48B-16CC-4A10-8740-2E12609229B0}" type="presOf" srcId="{44C90406-0FF4-FE4B-97A6-AFA0A1A07181}" destId="{C0B4C65D-9CBF-E74D-B384-BA66D8E11589}" srcOrd="0" destOrd="0" presId="urn:microsoft.com/office/officeart/2005/8/layout/default#1"/>
    <dgm:cxn modelId="{13EEF401-63C3-4201-BBDB-75F38A318DFB}" type="presOf" srcId="{26813B88-A9CA-824F-BD32-56CF8C1370A7}" destId="{385C1517-4CD4-CD47-8F6F-1B91010B21CA}" srcOrd="0" destOrd="0" presId="urn:microsoft.com/office/officeart/2005/8/layout/default#1"/>
    <dgm:cxn modelId="{DFFC9622-8388-44E8-93E4-3326E7D10E62}" type="presParOf" srcId="{4DB9D35B-E37E-724F-97A1-E2E597A401B3}" destId="{C0B4C65D-9CBF-E74D-B384-BA66D8E11589}" srcOrd="0" destOrd="0" presId="urn:microsoft.com/office/officeart/2005/8/layout/default#1"/>
    <dgm:cxn modelId="{97F51F17-327A-403C-8216-0F2E5D4E8E5A}" type="presParOf" srcId="{4DB9D35B-E37E-724F-97A1-E2E597A401B3}" destId="{7BA9BC6D-F76D-B646-8120-EF4043379BF5}" srcOrd="1" destOrd="0" presId="urn:microsoft.com/office/officeart/2005/8/layout/default#1"/>
    <dgm:cxn modelId="{E36D64E2-EBBC-46D1-9D25-A11EE790384C}" type="presParOf" srcId="{4DB9D35B-E37E-724F-97A1-E2E597A401B3}" destId="{385C1517-4CD4-CD47-8F6F-1B91010B21CA}" srcOrd="2"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3F6127-2B1B-964F-87CC-BC26394B9350}" type="doc">
      <dgm:prSet loTypeId="urn:microsoft.com/office/officeart/2005/8/layout/default#2" loCatId="" qsTypeId="urn:microsoft.com/office/officeart/2005/8/quickstyle/simple3" qsCatId="simple" csTypeId="urn:microsoft.com/office/officeart/2005/8/colors/accent1_2" csCatId="accent1" phldr="1"/>
      <dgm:spPr/>
      <dgm:t>
        <a:bodyPr/>
        <a:lstStyle/>
        <a:p>
          <a:endParaRPr lang="en-US"/>
        </a:p>
      </dgm:t>
    </dgm:pt>
    <dgm:pt modelId="{2899A049-4F41-0B48-A979-2F6924C59E9C}">
      <dgm:prSet phldrT="[Text]"/>
      <dgm:spPr/>
      <dgm:t>
        <a:bodyPr/>
        <a:lstStyle/>
        <a:p>
          <a:r>
            <a:rPr lang="en-US" dirty="0" smtClean="0"/>
            <a:t>I know…He </a:t>
          </a:r>
          <a:r>
            <a:rPr lang="en-US" dirty="0" err="1" smtClean="0"/>
            <a:t>doesn</a:t>
          </a:r>
          <a:r>
            <a:rPr lang="fr-FR" dirty="0" smtClean="0"/>
            <a:t>’</a:t>
          </a:r>
          <a:r>
            <a:rPr lang="en-US" dirty="0" smtClean="0"/>
            <a:t>t... </a:t>
          </a:r>
        </a:p>
        <a:p>
          <a:r>
            <a:rPr lang="en-US" dirty="0" smtClean="0"/>
            <a:t>I gain!</a:t>
          </a:r>
          <a:endParaRPr lang="en-US" dirty="0"/>
        </a:p>
      </dgm:t>
    </dgm:pt>
    <dgm:pt modelId="{F42426B6-0C4F-C740-98FB-3BFA01DD2981}" type="parTrans" cxnId="{7E94BC1B-0B5D-A44F-9180-03F304E24318}">
      <dgm:prSet/>
      <dgm:spPr/>
      <dgm:t>
        <a:bodyPr/>
        <a:lstStyle/>
        <a:p>
          <a:endParaRPr lang="en-US"/>
        </a:p>
      </dgm:t>
    </dgm:pt>
    <dgm:pt modelId="{BDA01A71-14A8-4A4C-BC3E-44D2059A5588}" type="sibTrans" cxnId="{7E94BC1B-0B5D-A44F-9180-03F304E24318}">
      <dgm:prSet/>
      <dgm:spPr/>
      <dgm:t>
        <a:bodyPr/>
        <a:lstStyle/>
        <a:p>
          <a:endParaRPr lang="en-US"/>
        </a:p>
      </dgm:t>
    </dgm:pt>
    <dgm:pt modelId="{C1FF8EDA-9202-1C49-8EEC-5CA7A5440ABC}">
      <dgm:prSet phldrT="[Text]"/>
      <dgm:spPr/>
      <dgm:t>
        <a:bodyPr/>
        <a:lstStyle/>
        <a:p>
          <a:r>
            <a:rPr lang="en-US" dirty="0" smtClean="0"/>
            <a:t>…but the community loses</a:t>
          </a:r>
          <a:endParaRPr lang="en-US" dirty="0"/>
        </a:p>
      </dgm:t>
    </dgm:pt>
    <dgm:pt modelId="{A8ABD54F-B62D-E548-9C16-A9F6DDFDF25F}" type="parTrans" cxnId="{83145ED4-01F3-7A48-BB36-1632796FD207}">
      <dgm:prSet/>
      <dgm:spPr/>
      <dgm:t>
        <a:bodyPr/>
        <a:lstStyle/>
        <a:p>
          <a:endParaRPr lang="en-US"/>
        </a:p>
      </dgm:t>
    </dgm:pt>
    <dgm:pt modelId="{CE26233A-A05F-284E-A063-58FE3C585DCA}" type="sibTrans" cxnId="{83145ED4-01F3-7A48-BB36-1632796FD207}">
      <dgm:prSet/>
      <dgm:spPr/>
      <dgm:t>
        <a:bodyPr/>
        <a:lstStyle/>
        <a:p>
          <a:endParaRPr lang="en-US"/>
        </a:p>
      </dgm:t>
    </dgm:pt>
    <dgm:pt modelId="{6EF4796A-6993-5242-94E7-EC7E6010FD6C}" type="pres">
      <dgm:prSet presAssocID="{2E3F6127-2B1B-964F-87CC-BC26394B9350}" presName="diagram" presStyleCnt="0">
        <dgm:presLayoutVars>
          <dgm:dir/>
          <dgm:resizeHandles val="exact"/>
        </dgm:presLayoutVars>
      </dgm:prSet>
      <dgm:spPr/>
      <dgm:t>
        <a:bodyPr/>
        <a:lstStyle/>
        <a:p>
          <a:endParaRPr lang="en-US"/>
        </a:p>
      </dgm:t>
    </dgm:pt>
    <dgm:pt modelId="{E37B97C8-0948-0041-9777-2D800315142B}" type="pres">
      <dgm:prSet presAssocID="{2899A049-4F41-0B48-A979-2F6924C59E9C}" presName="node" presStyleLbl="node1" presStyleIdx="0" presStyleCnt="2">
        <dgm:presLayoutVars>
          <dgm:bulletEnabled val="1"/>
        </dgm:presLayoutVars>
      </dgm:prSet>
      <dgm:spPr/>
      <dgm:t>
        <a:bodyPr/>
        <a:lstStyle/>
        <a:p>
          <a:endParaRPr lang="en-US"/>
        </a:p>
      </dgm:t>
    </dgm:pt>
    <dgm:pt modelId="{4AD396D7-2243-114F-B42E-86464C7EA3C4}" type="pres">
      <dgm:prSet presAssocID="{BDA01A71-14A8-4A4C-BC3E-44D2059A5588}" presName="sibTrans" presStyleCnt="0"/>
      <dgm:spPr/>
    </dgm:pt>
    <dgm:pt modelId="{DBDBCA1A-44D1-9D44-B916-880C28228792}" type="pres">
      <dgm:prSet presAssocID="{C1FF8EDA-9202-1C49-8EEC-5CA7A5440ABC}" presName="node" presStyleLbl="node1" presStyleIdx="1" presStyleCnt="2">
        <dgm:presLayoutVars>
          <dgm:bulletEnabled val="1"/>
        </dgm:presLayoutVars>
      </dgm:prSet>
      <dgm:spPr/>
      <dgm:t>
        <a:bodyPr/>
        <a:lstStyle/>
        <a:p>
          <a:endParaRPr lang="en-US"/>
        </a:p>
      </dgm:t>
    </dgm:pt>
  </dgm:ptLst>
  <dgm:cxnLst>
    <dgm:cxn modelId="{83145ED4-01F3-7A48-BB36-1632796FD207}" srcId="{2E3F6127-2B1B-964F-87CC-BC26394B9350}" destId="{C1FF8EDA-9202-1C49-8EEC-5CA7A5440ABC}" srcOrd="1" destOrd="0" parTransId="{A8ABD54F-B62D-E548-9C16-A9F6DDFDF25F}" sibTransId="{CE26233A-A05F-284E-A063-58FE3C585DCA}"/>
    <dgm:cxn modelId="{732392EB-0CF7-4AA5-8E2F-863FB8EF0D31}" type="presOf" srcId="{2899A049-4F41-0B48-A979-2F6924C59E9C}" destId="{E37B97C8-0948-0041-9777-2D800315142B}" srcOrd="0" destOrd="0" presId="urn:microsoft.com/office/officeart/2005/8/layout/default#2"/>
    <dgm:cxn modelId="{7E94BC1B-0B5D-A44F-9180-03F304E24318}" srcId="{2E3F6127-2B1B-964F-87CC-BC26394B9350}" destId="{2899A049-4F41-0B48-A979-2F6924C59E9C}" srcOrd="0" destOrd="0" parTransId="{F42426B6-0C4F-C740-98FB-3BFA01DD2981}" sibTransId="{BDA01A71-14A8-4A4C-BC3E-44D2059A5588}"/>
    <dgm:cxn modelId="{C9A0DBBD-1AE4-461F-9F28-65FACAEF7085}" type="presOf" srcId="{C1FF8EDA-9202-1C49-8EEC-5CA7A5440ABC}" destId="{DBDBCA1A-44D1-9D44-B916-880C28228792}" srcOrd="0" destOrd="0" presId="urn:microsoft.com/office/officeart/2005/8/layout/default#2"/>
    <dgm:cxn modelId="{92D2400A-3192-4673-8108-9DA2CC8698C2}" type="presOf" srcId="{2E3F6127-2B1B-964F-87CC-BC26394B9350}" destId="{6EF4796A-6993-5242-94E7-EC7E6010FD6C}" srcOrd="0" destOrd="0" presId="urn:microsoft.com/office/officeart/2005/8/layout/default#2"/>
    <dgm:cxn modelId="{E671C4E4-670F-41BF-B0EF-ABAFE6F44185}" type="presParOf" srcId="{6EF4796A-6993-5242-94E7-EC7E6010FD6C}" destId="{E37B97C8-0948-0041-9777-2D800315142B}" srcOrd="0" destOrd="0" presId="urn:microsoft.com/office/officeart/2005/8/layout/default#2"/>
    <dgm:cxn modelId="{CB63E394-CB23-4F10-8BF3-03FCC4F03700}" type="presParOf" srcId="{6EF4796A-6993-5242-94E7-EC7E6010FD6C}" destId="{4AD396D7-2243-114F-B42E-86464C7EA3C4}" srcOrd="1" destOrd="0" presId="urn:microsoft.com/office/officeart/2005/8/layout/default#2"/>
    <dgm:cxn modelId="{70266381-3BB4-420A-A6E1-1EABDEBF0D96}" type="presParOf" srcId="{6EF4796A-6993-5242-94E7-EC7E6010FD6C}" destId="{DBDBCA1A-44D1-9D44-B916-880C28228792}" srcOrd="2" destOrd="0" presId="urn:microsoft.com/office/officeart/2005/8/layout/defaul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C64554-5A92-184C-8BDF-D628FEEFF6AD}" type="doc">
      <dgm:prSet loTypeId="urn:microsoft.com/office/officeart/2005/8/layout/default#4" loCatId="" qsTypeId="urn:microsoft.com/office/officeart/2005/8/quickstyle/simple3" qsCatId="simple" csTypeId="urn:microsoft.com/office/officeart/2005/8/colors/accent1_2" csCatId="accent1" phldr="1"/>
      <dgm:spPr/>
      <dgm:t>
        <a:bodyPr/>
        <a:lstStyle/>
        <a:p>
          <a:endParaRPr lang="en-US"/>
        </a:p>
      </dgm:t>
    </dgm:pt>
    <dgm:pt modelId="{74BB09AC-5DEA-D441-B646-152FC9323966}">
      <dgm:prSet phldrT="[Text]"/>
      <dgm:spPr/>
      <dgm:t>
        <a:bodyPr/>
        <a:lstStyle/>
        <a:p>
          <a:r>
            <a:rPr lang="en-US" dirty="0" smtClean="0"/>
            <a:t>I break my promise… </a:t>
          </a:r>
        </a:p>
        <a:p>
          <a:r>
            <a:rPr lang="en-US" dirty="0" smtClean="0"/>
            <a:t>I suffer</a:t>
          </a:r>
          <a:endParaRPr lang="en-US" dirty="0"/>
        </a:p>
      </dgm:t>
    </dgm:pt>
    <dgm:pt modelId="{5715749B-F3BD-BD43-817B-AECC8D14E339}" type="parTrans" cxnId="{5F02E9EC-56EB-CB45-8B75-461BD27C573E}">
      <dgm:prSet/>
      <dgm:spPr/>
      <dgm:t>
        <a:bodyPr/>
        <a:lstStyle/>
        <a:p>
          <a:endParaRPr lang="en-US"/>
        </a:p>
      </dgm:t>
    </dgm:pt>
    <dgm:pt modelId="{250DE8BB-6283-8943-868C-2CD43C5A3035}" type="sibTrans" cxnId="{5F02E9EC-56EB-CB45-8B75-461BD27C573E}">
      <dgm:prSet/>
      <dgm:spPr/>
      <dgm:t>
        <a:bodyPr/>
        <a:lstStyle/>
        <a:p>
          <a:endParaRPr lang="en-US"/>
        </a:p>
      </dgm:t>
    </dgm:pt>
    <dgm:pt modelId="{5AE22314-8BE9-3C48-8E06-CBF7A0E77F96}" type="pres">
      <dgm:prSet presAssocID="{2CC64554-5A92-184C-8BDF-D628FEEFF6AD}" presName="diagram" presStyleCnt="0">
        <dgm:presLayoutVars>
          <dgm:dir/>
          <dgm:resizeHandles val="exact"/>
        </dgm:presLayoutVars>
      </dgm:prSet>
      <dgm:spPr/>
      <dgm:t>
        <a:bodyPr/>
        <a:lstStyle/>
        <a:p>
          <a:endParaRPr lang="en-US"/>
        </a:p>
      </dgm:t>
    </dgm:pt>
    <dgm:pt modelId="{33A791EF-7489-1D40-B1A1-CA188D8C4551}" type="pres">
      <dgm:prSet presAssocID="{74BB09AC-5DEA-D441-B646-152FC9323966}" presName="node" presStyleLbl="node1" presStyleIdx="0" presStyleCnt="1" custScaleX="92453">
        <dgm:presLayoutVars>
          <dgm:bulletEnabled val="1"/>
        </dgm:presLayoutVars>
      </dgm:prSet>
      <dgm:spPr/>
      <dgm:t>
        <a:bodyPr/>
        <a:lstStyle/>
        <a:p>
          <a:endParaRPr lang="en-US"/>
        </a:p>
      </dgm:t>
    </dgm:pt>
  </dgm:ptLst>
  <dgm:cxnLst>
    <dgm:cxn modelId="{5F02E9EC-56EB-CB45-8B75-461BD27C573E}" srcId="{2CC64554-5A92-184C-8BDF-D628FEEFF6AD}" destId="{74BB09AC-5DEA-D441-B646-152FC9323966}" srcOrd="0" destOrd="0" parTransId="{5715749B-F3BD-BD43-817B-AECC8D14E339}" sibTransId="{250DE8BB-6283-8943-868C-2CD43C5A3035}"/>
    <dgm:cxn modelId="{4F347120-8B3D-4E9E-AAB5-27F50B0F1707}" type="presOf" srcId="{74BB09AC-5DEA-D441-B646-152FC9323966}" destId="{33A791EF-7489-1D40-B1A1-CA188D8C4551}" srcOrd="0" destOrd="0" presId="urn:microsoft.com/office/officeart/2005/8/layout/default#4"/>
    <dgm:cxn modelId="{61383DFD-4C58-428D-9EBA-7F3191258CEF}" type="presOf" srcId="{2CC64554-5A92-184C-8BDF-D628FEEFF6AD}" destId="{5AE22314-8BE9-3C48-8E06-CBF7A0E77F96}" srcOrd="0" destOrd="0" presId="urn:microsoft.com/office/officeart/2005/8/layout/default#4"/>
    <dgm:cxn modelId="{698C5A6D-7EEA-4E06-994E-AFD0A064A1B9}" type="presParOf" srcId="{5AE22314-8BE9-3C48-8E06-CBF7A0E77F96}" destId="{33A791EF-7489-1D40-B1A1-CA188D8C4551}" srcOrd="0" destOrd="0" presId="urn:microsoft.com/office/officeart/2005/8/layout/defaul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26FF32-BBF0-1F40-852C-08913EF1CD32}" type="doc">
      <dgm:prSet loTypeId="urn:microsoft.com/office/officeart/2005/8/layout/hierarchy2" loCatId="" qsTypeId="urn:microsoft.com/office/officeart/2005/8/quickstyle/simple3" qsCatId="simple" csTypeId="urn:microsoft.com/office/officeart/2005/8/colors/accent1_2" csCatId="accent1" phldr="1"/>
      <dgm:spPr/>
      <dgm:t>
        <a:bodyPr/>
        <a:lstStyle/>
        <a:p>
          <a:endParaRPr lang="en-US"/>
        </a:p>
      </dgm:t>
    </dgm:pt>
    <dgm:pt modelId="{E2B96994-8817-7A4A-ABC4-1474D0E10288}">
      <dgm:prSet custT="1"/>
      <dgm:spPr>
        <a:noFill/>
      </dgm:spPr>
      <dgm:t>
        <a:bodyPr/>
        <a:lstStyle/>
        <a:p>
          <a:pPr rtl="0"/>
          <a:r>
            <a:rPr lang="en-US" sz="2000" b="1" dirty="0" smtClean="0">
              <a:solidFill>
                <a:schemeClr val="tx1"/>
              </a:solidFill>
            </a:rPr>
            <a:t>The Free Rider</a:t>
          </a:r>
          <a:endParaRPr lang="en-US" sz="2000" b="1" dirty="0">
            <a:solidFill>
              <a:schemeClr val="tx1"/>
            </a:solidFill>
          </a:endParaRPr>
        </a:p>
      </dgm:t>
    </dgm:pt>
    <dgm:pt modelId="{08A20DAB-8F65-644E-9DC0-C035FD274FCE}" type="parTrans" cxnId="{C0398E86-F2AD-3D41-8736-2FB308043499}">
      <dgm:prSet custT="1"/>
      <dgm:spPr/>
      <dgm:t>
        <a:bodyPr/>
        <a:lstStyle/>
        <a:p>
          <a:endParaRPr lang="en-US" sz="900"/>
        </a:p>
      </dgm:t>
    </dgm:pt>
    <dgm:pt modelId="{7D1E6940-D6F0-2946-9396-505F57AABC07}" type="sibTrans" cxnId="{C0398E86-F2AD-3D41-8736-2FB308043499}">
      <dgm:prSet/>
      <dgm:spPr/>
      <dgm:t>
        <a:bodyPr/>
        <a:lstStyle/>
        <a:p>
          <a:endParaRPr lang="en-US" sz="2000"/>
        </a:p>
      </dgm:t>
    </dgm:pt>
    <dgm:pt modelId="{3E3D3523-707A-4B49-B3AD-646FA95CD7D4}">
      <dgm:prSet custT="1"/>
      <dgm:spPr>
        <a:noFill/>
      </dgm:spPr>
      <dgm:t>
        <a:bodyPr/>
        <a:lstStyle/>
        <a:p>
          <a:pPr rtl="0"/>
          <a:r>
            <a:rPr lang="en-US" sz="2000" b="1" dirty="0" smtClean="0">
              <a:solidFill>
                <a:schemeClr val="tx1"/>
              </a:solidFill>
            </a:rPr>
            <a:t>Asymmetric Information</a:t>
          </a:r>
          <a:endParaRPr lang="en-US" sz="2000" b="1" dirty="0">
            <a:solidFill>
              <a:schemeClr val="tx1"/>
            </a:solidFill>
          </a:endParaRPr>
        </a:p>
      </dgm:t>
    </dgm:pt>
    <dgm:pt modelId="{9C93875B-E947-C74A-A5EA-9ADCB3EE0396}" type="parTrans" cxnId="{AD56C3FF-F128-5641-916A-7D47C484AD99}">
      <dgm:prSet custT="1"/>
      <dgm:spPr/>
      <dgm:t>
        <a:bodyPr/>
        <a:lstStyle/>
        <a:p>
          <a:endParaRPr lang="en-US" sz="600"/>
        </a:p>
      </dgm:t>
    </dgm:pt>
    <dgm:pt modelId="{13F3CADE-2137-ED47-A215-6EE4775CDBD7}" type="sibTrans" cxnId="{AD56C3FF-F128-5641-916A-7D47C484AD99}">
      <dgm:prSet/>
      <dgm:spPr/>
      <dgm:t>
        <a:bodyPr/>
        <a:lstStyle/>
        <a:p>
          <a:endParaRPr lang="en-US" sz="2000"/>
        </a:p>
      </dgm:t>
    </dgm:pt>
    <dgm:pt modelId="{6CFE548F-007D-B747-845F-4635692F8BFC}">
      <dgm:prSet custT="1"/>
      <dgm:spPr>
        <a:noFill/>
      </dgm:spPr>
      <dgm:t>
        <a:bodyPr/>
        <a:lstStyle/>
        <a:p>
          <a:pPr rtl="0"/>
          <a:r>
            <a:rPr lang="en-US" sz="2000" b="1" dirty="0" smtClean="0">
              <a:solidFill>
                <a:schemeClr val="tx1"/>
              </a:solidFill>
            </a:rPr>
            <a:t>Agenda Setting</a:t>
          </a:r>
          <a:endParaRPr lang="en-US" sz="2000" b="1" dirty="0">
            <a:solidFill>
              <a:schemeClr val="tx1"/>
            </a:solidFill>
          </a:endParaRPr>
        </a:p>
      </dgm:t>
    </dgm:pt>
    <dgm:pt modelId="{30D0E994-0D7F-2F42-8669-5FA5E8D5B533}" type="parTrans" cxnId="{AC48A7E0-09C1-E241-8927-8FBAEBB28371}">
      <dgm:prSet custT="1"/>
      <dgm:spPr/>
      <dgm:t>
        <a:bodyPr/>
        <a:lstStyle/>
        <a:p>
          <a:endParaRPr lang="en-US" sz="600"/>
        </a:p>
      </dgm:t>
    </dgm:pt>
    <dgm:pt modelId="{AD62770A-7E8A-4744-B852-1D7EC58A44C2}" type="sibTrans" cxnId="{AC48A7E0-09C1-E241-8927-8FBAEBB28371}">
      <dgm:prSet/>
      <dgm:spPr/>
      <dgm:t>
        <a:bodyPr/>
        <a:lstStyle/>
        <a:p>
          <a:endParaRPr lang="en-US" sz="2000"/>
        </a:p>
      </dgm:t>
    </dgm:pt>
    <dgm:pt modelId="{C2BB9F3D-A2F1-B540-9A88-D40138B77CA2}">
      <dgm:prSet custT="1"/>
      <dgm:spPr>
        <a:noFill/>
      </dgm:spPr>
      <dgm:t>
        <a:bodyPr/>
        <a:lstStyle/>
        <a:p>
          <a:pPr rtl="0"/>
          <a:r>
            <a:rPr lang="en-US" sz="2000" b="1" dirty="0" smtClean="0">
              <a:solidFill>
                <a:schemeClr val="tx1"/>
              </a:solidFill>
            </a:rPr>
            <a:t>Lack of Trust</a:t>
          </a:r>
          <a:endParaRPr lang="en-US" sz="2000" b="1" dirty="0">
            <a:solidFill>
              <a:schemeClr val="tx1"/>
            </a:solidFill>
          </a:endParaRPr>
        </a:p>
      </dgm:t>
    </dgm:pt>
    <dgm:pt modelId="{2C2FDD06-DF71-504C-946F-5D8775CC0D34}" type="parTrans" cxnId="{068D1173-1F72-644F-94CD-EF1B3E54BCD2}">
      <dgm:prSet custT="1"/>
      <dgm:spPr/>
      <dgm:t>
        <a:bodyPr/>
        <a:lstStyle/>
        <a:p>
          <a:endParaRPr lang="en-US" sz="600"/>
        </a:p>
      </dgm:t>
    </dgm:pt>
    <dgm:pt modelId="{8FC49BCB-35F6-944C-A800-FD7308BD160D}" type="sibTrans" cxnId="{068D1173-1F72-644F-94CD-EF1B3E54BCD2}">
      <dgm:prSet/>
      <dgm:spPr/>
      <dgm:t>
        <a:bodyPr/>
        <a:lstStyle/>
        <a:p>
          <a:endParaRPr lang="en-US" sz="2000"/>
        </a:p>
      </dgm:t>
    </dgm:pt>
    <dgm:pt modelId="{996882F0-C616-0B4D-B2EF-9FF372232DDC}">
      <dgm:prSet custT="1"/>
      <dgm:spPr>
        <a:noFill/>
      </dgm:spPr>
      <dgm:t>
        <a:bodyPr/>
        <a:lstStyle/>
        <a:p>
          <a:pPr rtl="0"/>
          <a:r>
            <a:rPr lang="en-US" sz="2000" b="1" dirty="0" smtClean="0">
              <a:solidFill>
                <a:schemeClr val="tx1"/>
              </a:solidFill>
            </a:rPr>
            <a:t>Tragedy of the Commons</a:t>
          </a:r>
          <a:endParaRPr lang="en-US" sz="2000" b="1" dirty="0">
            <a:solidFill>
              <a:schemeClr val="tx1"/>
            </a:solidFill>
          </a:endParaRPr>
        </a:p>
      </dgm:t>
    </dgm:pt>
    <dgm:pt modelId="{2BBF7048-D1F5-D848-8AE0-E911610B5719}" type="parTrans" cxnId="{15E3C3EE-4FB7-3C4A-A646-3FCDA36AC15B}">
      <dgm:prSet custT="1"/>
      <dgm:spPr/>
      <dgm:t>
        <a:bodyPr/>
        <a:lstStyle/>
        <a:p>
          <a:endParaRPr lang="en-US" sz="900"/>
        </a:p>
      </dgm:t>
    </dgm:pt>
    <dgm:pt modelId="{01362CFF-C59E-404D-AFB2-88F3F94169B1}" type="sibTrans" cxnId="{15E3C3EE-4FB7-3C4A-A646-3FCDA36AC15B}">
      <dgm:prSet/>
      <dgm:spPr/>
      <dgm:t>
        <a:bodyPr/>
        <a:lstStyle/>
        <a:p>
          <a:endParaRPr lang="en-US" sz="2000"/>
        </a:p>
      </dgm:t>
    </dgm:pt>
    <dgm:pt modelId="{C0DB0E94-5D8F-724B-924A-0056C8D1FFB5}">
      <dgm:prSet custT="1"/>
      <dgm:spPr>
        <a:noFill/>
      </dgm:spPr>
      <dgm:t>
        <a:bodyPr/>
        <a:lstStyle/>
        <a:p>
          <a:pPr rtl="0"/>
          <a:r>
            <a:rPr lang="en-US" sz="2000" b="1" dirty="0" smtClean="0">
              <a:solidFill>
                <a:schemeClr val="tx1"/>
              </a:solidFill>
            </a:rPr>
            <a:t> Sanctions</a:t>
          </a:r>
          <a:endParaRPr lang="en-US" sz="2000" b="1" dirty="0">
            <a:solidFill>
              <a:schemeClr val="tx1"/>
            </a:solidFill>
          </a:endParaRPr>
        </a:p>
      </dgm:t>
    </dgm:pt>
    <dgm:pt modelId="{AB0D7F95-1BCC-B443-916A-1A426B04A308}" type="parTrans" cxnId="{DCFB451D-5D7B-594B-925E-382FDC9AE6E6}">
      <dgm:prSet custT="1"/>
      <dgm:spPr/>
      <dgm:t>
        <a:bodyPr/>
        <a:lstStyle/>
        <a:p>
          <a:endParaRPr lang="en-US" sz="600"/>
        </a:p>
      </dgm:t>
    </dgm:pt>
    <dgm:pt modelId="{54DD86A3-DCBE-6A44-9882-41AC46D32D39}" type="sibTrans" cxnId="{DCFB451D-5D7B-594B-925E-382FDC9AE6E6}">
      <dgm:prSet/>
      <dgm:spPr/>
      <dgm:t>
        <a:bodyPr/>
        <a:lstStyle/>
        <a:p>
          <a:endParaRPr lang="en-US" sz="2000"/>
        </a:p>
      </dgm:t>
    </dgm:pt>
    <dgm:pt modelId="{B0D1E5BC-561A-8040-AB57-EBA0BD623A99}">
      <dgm:prSet custT="1"/>
      <dgm:spPr>
        <a:noFill/>
      </dgm:spPr>
      <dgm:t>
        <a:bodyPr/>
        <a:lstStyle/>
        <a:p>
          <a:pPr rtl="0"/>
          <a:r>
            <a:rPr lang="en-US" sz="2000" b="1" dirty="0" smtClean="0">
              <a:solidFill>
                <a:schemeClr val="tx1"/>
              </a:solidFill>
            </a:rPr>
            <a:t>Bundling</a:t>
          </a:r>
          <a:endParaRPr lang="en-US" sz="2000" b="1" dirty="0">
            <a:solidFill>
              <a:schemeClr val="tx1"/>
            </a:solidFill>
          </a:endParaRPr>
        </a:p>
      </dgm:t>
    </dgm:pt>
    <dgm:pt modelId="{4D6AE0A7-E14A-894B-81E6-8704D14ECE2A}" type="parTrans" cxnId="{9D96BE9E-9C60-0F49-B8CB-308C63BDBDFE}">
      <dgm:prSet custT="1"/>
      <dgm:spPr/>
      <dgm:t>
        <a:bodyPr/>
        <a:lstStyle/>
        <a:p>
          <a:endParaRPr lang="en-US" sz="600"/>
        </a:p>
      </dgm:t>
    </dgm:pt>
    <dgm:pt modelId="{3F608263-E7A7-064F-A5E6-358B1348832B}" type="sibTrans" cxnId="{9D96BE9E-9C60-0F49-B8CB-308C63BDBDFE}">
      <dgm:prSet/>
      <dgm:spPr/>
      <dgm:t>
        <a:bodyPr/>
        <a:lstStyle/>
        <a:p>
          <a:endParaRPr lang="en-US" sz="2000"/>
        </a:p>
      </dgm:t>
    </dgm:pt>
    <dgm:pt modelId="{0D1DBF1C-7534-634D-AE5A-C44915009066}">
      <dgm:prSet custT="1"/>
      <dgm:spPr>
        <a:noFill/>
      </dgm:spPr>
      <dgm:t>
        <a:bodyPr/>
        <a:lstStyle/>
        <a:p>
          <a:pPr rtl="0"/>
          <a:r>
            <a:rPr lang="en-US" sz="2000" b="1" dirty="0" smtClean="0">
              <a:solidFill>
                <a:schemeClr val="tx1"/>
              </a:solidFill>
            </a:rPr>
            <a:t>Lobbying</a:t>
          </a:r>
          <a:endParaRPr lang="en-US" sz="2000" b="1" dirty="0">
            <a:solidFill>
              <a:schemeClr val="tx1"/>
            </a:solidFill>
          </a:endParaRPr>
        </a:p>
      </dgm:t>
    </dgm:pt>
    <dgm:pt modelId="{294C8240-B0F3-434F-A1C7-988AF7283E7F}" type="parTrans" cxnId="{1DFE88C3-562D-7844-8A4B-073B80D20785}">
      <dgm:prSet custT="1"/>
      <dgm:spPr/>
      <dgm:t>
        <a:bodyPr/>
        <a:lstStyle/>
        <a:p>
          <a:endParaRPr lang="en-US" sz="600"/>
        </a:p>
      </dgm:t>
    </dgm:pt>
    <dgm:pt modelId="{5651A3B6-49C4-C246-B588-4C926077684C}" type="sibTrans" cxnId="{1DFE88C3-562D-7844-8A4B-073B80D20785}">
      <dgm:prSet/>
      <dgm:spPr/>
      <dgm:t>
        <a:bodyPr/>
        <a:lstStyle/>
        <a:p>
          <a:endParaRPr lang="en-US" sz="2000"/>
        </a:p>
      </dgm:t>
    </dgm:pt>
    <dgm:pt modelId="{DA48537E-1586-8842-B90E-2351A9DA8E03}">
      <dgm:prSet custT="1"/>
      <dgm:spPr>
        <a:noFill/>
      </dgm:spPr>
      <dgm:t>
        <a:bodyPr/>
        <a:lstStyle/>
        <a:p>
          <a:pPr rtl="0"/>
          <a:r>
            <a:rPr lang="en-US" sz="2000" b="1" dirty="0" smtClean="0">
              <a:solidFill>
                <a:schemeClr val="tx1"/>
              </a:solidFill>
            </a:rPr>
            <a:t>Awareness Campaign</a:t>
          </a:r>
          <a:endParaRPr lang="en-US" sz="2000" b="1" dirty="0">
            <a:solidFill>
              <a:schemeClr val="tx1"/>
            </a:solidFill>
          </a:endParaRPr>
        </a:p>
      </dgm:t>
    </dgm:pt>
    <dgm:pt modelId="{3F346F56-1977-9A4A-8FFE-D28C880F2367}" type="parTrans" cxnId="{1A2D7C23-EFAA-4246-80A9-205D61701A75}">
      <dgm:prSet custT="1"/>
      <dgm:spPr/>
      <dgm:t>
        <a:bodyPr/>
        <a:lstStyle/>
        <a:p>
          <a:endParaRPr lang="en-US" sz="600"/>
        </a:p>
      </dgm:t>
    </dgm:pt>
    <dgm:pt modelId="{607C63DD-62E4-B64F-89C7-E8D926DD2ED8}" type="sibTrans" cxnId="{1A2D7C23-EFAA-4246-80A9-205D61701A75}">
      <dgm:prSet/>
      <dgm:spPr/>
      <dgm:t>
        <a:bodyPr/>
        <a:lstStyle/>
        <a:p>
          <a:endParaRPr lang="en-US" sz="2000"/>
        </a:p>
      </dgm:t>
    </dgm:pt>
    <dgm:pt modelId="{E46FA9F3-E19D-6C41-AE78-013C9D60DF09}">
      <dgm:prSet custT="1"/>
      <dgm:spPr>
        <a:noFill/>
      </dgm:spPr>
      <dgm:t>
        <a:bodyPr/>
        <a:lstStyle/>
        <a:p>
          <a:pPr rtl="0"/>
          <a:r>
            <a:rPr lang="en-US" sz="2000" b="1" dirty="0" smtClean="0">
              <a:solidFill>
                <a:schemeClr val="tx1"/>
              </a:solidFill>
            </a:rPr>
            <a:t>Knowing Rules</a:t>
          </a:r>
          <a:endParaRPr lang="en-US" sz="2000" b="1" dirty="0">
            <a:solidFill>
              <a:schemeClr val="tx1"/>
            </a:solidFill>
          </a:endParaRPr>
        </a:p>
      </dgm:t>
    </dgm:pt>
    <dgm:pt modelId="{0C62F075-E499-E347-912A-E1DB02D78FDC}" type="parTrans" cxnId="{51441BEF-9033-D943-BDE4-C46355C8BDCB}">
      <dgm:prSet custT="1"/>
      <dgm:spPr/>
      <dgm:t>
        <a:bodyPr/>
        <a:lstStyle/>
        <a:p>
          <a:endParaRPr lang="en-US" sz="600"/>
        </a:p>
      </dgm:t>
    </dgm:pt>
    <dgm:pt modelId="{532FCC8A-8603-A74C-9C36-BC24597EB450}" type="sibTrans" cxnId="{51441BEF-9033-D943-BDE4-C46355C8BDCB}">
      <dgm:prSet/>
      <dgm:spPr/>
      <dgm:t>
        <a:bodyPr/>
        <a:lstStyle/>
        <a:p>
          <a:endParaRPr lang="en-US" sz="2000"/>
        </a:p>
      </dgm:t>
    </dgm:pt>
    <dgm:pt modelId="{87382127-F295-4040-BEAC-B4B7B946F4F7}">
      <dgm:prSet custT="1"/>
      <dgm:spPr>
        <a:noFill/>
      </dgm:spPr>
      <dgm:t>
        <a:bodyPr/>
        <a:lstStyle/>
        <a:p>
          <a:pPr rtl="0"/>
          <a:r>
            <a:rPr lang="en-US" sz="2000" b="1" dirty="0" smtClean="0">
              <a:solidFill>
                <a:schemeClr val="tx1"/>
              </a:solidFill>
            </a:rPr>
            <a:t>Preferences</a:t>
          </a:r>
          <a:endParaRPr lang="en-US" sz="2000" b="1" dirty="0">
            <a:solidFill>
              <a:schemeClr val="tx1"/>
            </a:solidFill>
          </a:endParaRPr>
        </a:p>
      </dgm:t>
    </dgm:pt>
    <dgm:pt modelId="{8B6C9313-10A1-C042-8A19-C014420370E7}" type="parTrans" cxnId="{34795CC2-60BD-F541-ADB4-94D09B463F40}">
      <dgm:prSet custT="1"/>
      <dgm:spPr/>
      <dgm:t>
        <a:bodyPr/>
        <a:lstStyle/>
        <a:p>
          <a:endParaRPr lang="en-US" sz="600"/>
        </a:p>
      </dgm:t>
    </dgm:pt>
    <dgm:pt modelId="{FAD5947D-F9C6-EE49-B6D7-47D27AD96AB3}" type="sibTrans" cxnId="{34795CC2-60BD-F541-ADB4-94D09B463F40}">
      <dgm:prSet/>
      <dgm:spPr/>
      <dgm:t>
        <a:bodyPr/>
        <a:lstStyle/>
        <a:p>
          <a:endParaRPr lang="en-US" sz="2000"/>
        </a:p>
      </dgm:t>
    </dgm:pt>
    <dgm:pt modelId="{A844449E-F340-4E4B-B5AC-91F343AF9F1E}">
      <dgm:prSet custT="1"/>
      <dgm:spPr>
        <a:noFill/>
      </dgm:spPr>
      <dgm:t>
        <a:bodyPr/>
        <a:lstStyle/>
        <a:p>
          <a:pPr rtl="0"/>
          <a:r>
            <a:rPr lang="en-US" sz="2000" b="1" dirty="0" smtClean="0">
              <a:solidFill>
                <a:schemeClr val="tx1"/>
              </a:solidFill>
            </a:rPr>
            <a:t>Repeated Meetings</a:t>
          </a:r>
          <a:endParaRPr lang="en-US" sz="2000" b="1" dirty="0">
            <a:solidFill>
              <a:schemeClr val="tx1"/>
            </a:solidFill>
          </a:endParaRPr>
        </a:p>
      </dgm:t>
    </dgm:pt>
    <dgm:pt modelId="{69CC00E2-0BD8-204E-8617-7B873CAE7AE6}" type="parTrans" cxnId="{B8407C79-38A5-9B43-AA8D-B4DD788D2BAB}">
      <dgm:prSet custT="1"/>
      <dgm:spPr/>
      <dgm:t>
        <a:bodyPr/>
        <a:lstStyle/>
        <a:p>
          <a:endParaRPr lang="en-US" sz="600"/>
        </a:p>
      </dgm:t>
    </dgm:pt>
    <dgm:pt modelId="{F4B63881-A6B5-8C41-85F4-FAF773599B5A}" type="sibTrans" cxnId="{B8407C79-38A5-9B43-AA8D-B4DD788D2BAB}">
      <dgm:prSet/>
      <dgm:spPr/>
      <dgm:t>
        <a:bodyPr/>
        <a:lstStyle/>
        <a:p>
          <a:endParaRPr lang="en-US" sz="2000"/>
        </a:p>
      </dgm:t>
    </dgm:pt>
    <dgm:pt modelId="{5D3C4764-5842-524E-BAB1-2553864AFFDB}">
      <dgm:prSet custT="1"/>
      <dgm:spPr>
        <a:noFill/>
      </dgm:spPr>
      <dgm:t>
        <a:bodyPr/>
        <a:lstStyle/>
        <a:p>
          <a:pPr rtl="0"/>
          <a:r>
            <a:rPr lang="en-US" sz="2000" b="1" dirty="0" smtClean="0">
              <a:solidFill>
                <a:schemeClr val="tx1"/>
              </a:solidFill>
            </a:rPr>
            <a:t>Credible Commitment</a:t>
          </a:r>
          <a:endParaRPr lang="en-US" sz="2000" b="1" dirty="0">
            <a:solidFill>
              <a:schemeClr val="tx1"/>
            </a:solidFill>
          </a:endParaRPr>
        </a:p>
      </dgm:t>
    </dgm:pt>
    <dgm:pt modelId="{53B967D0-59C9-0049-B96B-FFB9A75645C7}" type="parTrans" cxnId="{0FCEB514-BFD1-0848-87FB-8F2FE5AB8036}">
      <dgm:prSet custT="1"/>
      <dgm:spPr/>
      <dgm:t>
        <a:bodyPr/>
        <a:lstStyle/>
        <a:p>
          <a:endParaRPr lang="en-US" sz="600"/>
        </a:p>
      </dgm:t>
    </dgm:pt>
    <dgm:pt modelId="{CE018AE8-DC04-2F40-AF2F-E8FB4B73CED0}" type="sibTrans" cxnId="{0FCEB514-BFD1-0848-87FB-8F2FE5AB8036}">
      <dgm:prSet/>
      <dgm:spPr/>
      <dgm:t>
        <a:bodyPr/>
        <a:lstStyle/>
        <a:p>
          <a:endParaRPr lang="en-US" sz="2000"/>
        </a:p>
      </dgm:t>
    </dgm:pt>
    <dgm:pt modelId="{25059A7C-452E-544A-A125-7B1F3068F4EC}">
      <dgm:prSet custT="1"/>
      <dgm:spPr>
        <a:noFill/>
      </dgm:spPr>
      <dgm:t>
        <a:bodyPr/>
        <a:lstStyle/>
        <a:p>
          <a:pPr rtl="0"/>
          <a:r>
            <a:rPr lang="en-US" sz="2000" b="1" dirty="0" smtClean="0">
              <a:solidFill>
                <a:schemeClr val="tx1"/>
              </a:solidFill>
            </a:rPr>
            <a:t>Trust, reciprocity, reputation, cooperation</a:t>
          </a:r>
        </a:p>
      </dgm:t>
    </dgm:pt>
    <dgm:pt modelId="{76D7AD9F-33BF-6B4F-8D88-F316A92FBF69}" type="parTrans" cxnId="{39AEBF24-A396-A44D-99C0-A6C09BCB9312}">
      <dgm:prSet custT="1"/>
      <dgm:spPr/>
      <dgm:t>
        <a:bodyPr/>
        <a:lstStyle/>
        <a:p>
          <a:endParaRPr lang="en-US" sz="600"/>
        </a:p>
      </dgm:t>
    </dgm:pt>
    <dgm:pt modelId="{A1297B27-6F63-664F-BE67-504CA45950B9}" type="sibTrans" cxnId="{39AEBF24-A396-A44D-99C0-A6C09BCB9312}">
      <dgm:prSet/>
      <dgm:spPr/>
      <dgm:t>
        <a:bodyPr/>
        <a:lstStyle/>
        <a:p>
          <a:endParaRPr lang="en-US" sz="2000"/>
        </a:p>
      </dgm:t>
    </dgm:pt>
    <dgm:pt modelId="{BB6E687B-9E2F-8E43-BF84-BDCFEEA54FE9}">
      <dgm:prSet custT="1"/>
      <dgm:spPr>
        <a:noFill/>
      </dgm:spPr>
      <dgm:t>
        <a:bodyPr/>
        <a:lstStyle/>
        <a:p>
          <a:pPr rtl="0"/>
          <a:r>
            <a:rPr lang="en-US" sz="2000" b="1" dirty="0" smtClean="0">
              <a:solidFill>
                <a:schemeClr val="tx1"/>
              </a:solidFill>
            </a:rPr>
            <a:t>Constraints to Change</a:t>
          </a:r>
          <a:endParaRPr lang="en-US" sz="2000" b="1" dirty="0">
            <a:solidFill>
              <a:schemeClr val="tx1"/>
            </a:solidFill>
          </a:endParaRPr>
        </a:p>
      </dgm:t>
    </dgm:pt>
    <dgm:pt modelId="{D3368643-EE81-8E48-AE3A-C507530304EE}" type="parTrans" cxnId="{DB400FA8-D919-2949-94EC-63D22383A54C}">
      <dgm:prSet/>
      <dgm:spPr/>
      <dgm:t>
        <a:bodyPr/>
        <a:lstStyle/>
        <a:p>
          <a:endParaRPr lang="en-US" sz="2000"/>
        </a:p>
      </dgm:t>
    </dgm:pt>
    <dgm:pt modelId="{DD100A00-3D58-9344-92E3-CD84FA33AC4F}" type="sibTrans" cxnId="{DB400FA8-D919-2949-94EC-63D22383A54C}">
      <dgm:prSet/>
      <dgm:spPr/>
      <dgm:t>
        <a:bodyPr/>
        <a:lstStyle/>
        <a:p>
          <a:endParaRPr lang="en-US" sz="2000"/>
        </a:p>
      </dgm:t>
    </dgm:pt>
    <dgm:pt modelId="{B895FB89-5DEC-7447-9231-B70834E9B88E}" type="pres">
      <dgm:prSet presAssocID="{DF26FF32-BBF0-1F40-852C-08913EF1CD32}" presName="diagram" presStyleCnt="0">
        <dgm:presLayoutVars>
          <dgm:chPref val="1"/>
          <dgm:dir/>
          <dgm:animOne val="branch"/>
          <dgm:animLvl val="lvl"/>
          <dgm:resizeHandles val="exact"/>
        </dgm:presLayoutVars>
      </dgm:prSet>
      <dgm:spPr/>
      <dgm:t>
        <a:bodyPr/>
        <a:lstStyle/>
        <a:p>
          <a:endParaRPr lang="en-US"/>
        </a:p>
      </dgm:t>
    </dgm:pt>
    <dgm:pt modelId="{4A43CA86-D5ED-A640-B498-ABC627F0DB56}" type="pres">
      <dgm:prSet presAssocID="{BB6E687B-9E2F-8E43-BF84-BDCFEEA54FE9}" presName="root1" presStyleCnt="0"/>
      <dgm:spPr/>
    </dgm:pt>
    <dgm:pt modelId="{09A93856-DD41-1A49-8EF5-3630AF6CD317}" type="pres">
      <dgm:prSet presAssocID="{BB6E687B-9E2F-8E43-BF84-BDCFEEA54FE9}" presName="LevelOneTextNode" presStyleLbl="node0" presStyleIdx="0" presStyleCnt="1" custScaleX="137831">
        <dgm:presLayoutVars>
          <dgm:chPref val="3"/>
        </dgm:presLayoutVars>
      </dgm:prSet>
      <dgm:spPr/>
      <dgm:t>
        <a:bodyPr/>
        <a:lstStyle/>
        <a:p>
          <a:endParaRPr lang="en-US"/>
        </a:p>
      </dgm:t>
    </dgm:pt>
    <dgm:pt modelId="{96D4A9BD-AF2A-A940-9D40-57E4A4E9F17E}" type="pres">
      <dgm:prSet presAssocID="{BB6E687B-9E2F-8E43-BF84-BDCFEEA54FE9}" presName="level2hierChild" presStyleCnt="0"/>
      <dgm:spPr/>
    </dgm:pt>
    <dgm:pt modelId="{3DCFC90C-1D2E-3646-907C-C5FE4A71F881}" type="pres">
      <dgm:prSet presAssocID="{08A20DAB-8F65-644E-9DC0-C035FD274FCE}" presName="conn2-1" presStyleLbl="parChTrans1D2" presStyleIdx="0" presStyleCnt="5"/>
      <dgm:spPr/>
      <dgm:t>
        <a:bodyPr/>
        <a:lstStyle/>
        <a:p>
          <a:endParaRPr lang="en-US"/>
        </a:p>
      </dgm:t>
    </dgm:pt>
    <dgm:pt modelId="{09D32AC5-5247-434D-B485-A068E694EF83}" type="pres">
      <dgm:prSet presAssocID="{08A20DAB-8F65-644E-9DC0-C035FD274FCE}" presName="connTx" presStyleLbl="parChTrans1D2" presStyleIdx="0" presStyleCnt="5"/>
      <dgm:spPr/>
      <dgm:t>
        <a:bodyPr/>
        <a:lstStyle/>
        <a:p>
          <a:endParaRPr lang="en-US"/>
        </a:p>
      </dgm:t>
    </dgm:pt>
    <dgm:pt modelId="{2E8E8D0E-7655-4E47-8B60-CFAB4DFC3DF0}" type="pres">
      <dgm:prSet presAssocID="{E2B96994-8817-7A4A-ABC4-1474D0E10288}" presName="root2" presStyleCnt="0"/>
      <dgm:spPr/>
    </dgm:pt>
    <dgm:pt modelId="{37430BED-A9B6-7640-9BA9-363F87818E77}" type="pres">
      <dgm:prSet presAssocID="{E2B96994-8817-7A4A-ABC4-1474D0E10288}" presName="LevelTwoTextNode" presStyleLbl="node2" presStyleIdx="0" presStyleCnt="5" custScaleX="137987">
        <dgm:presLayoutVars>
          <dgm:chPref val="3"/>
        </dgm:presLayoutVars>
      </dgm:prSet>
      <dgm:spPr/>
      <dgm:t>
        <a:bodyPr/>
        <a:lstStyle/>
        <a:p>
          <a:endParaRPr lang="en-US"/>
        </a:p>
      </dgm:t>
    </dgm:pt>
    <dgm:pt modelId="{7CC65699-4937-3B49-A90D-FB21731488FA}" type="pres">
      <dgm:prSet presAssocID="{E2B96994-8817-7A4A-ABC4-1474D0E10288}" presName="level3hierChild" presStyleCnt="0"/>
      <dgm:spPr/>
    </dgm:pt>
    <dgm:pt modelId="{6EE9E2EF-5DD0-8B41-A89A-D88D1B7AB3A1}" type="pres">
      <dgm:prSet presAssocID="{AB0D7F95-1BCC-B443-916A-1A426B04A308}" presName="conn2-1" presStyleLbl="parChTrans1D3" presStyleIdx="0" presStyleCnt="9"/>
      <dgm:spPr/>
      <dgm:t>
        <a:bodyPr/>
        <a:lstStyle/>
        <a:p>
          <a:endParaRPr lang="en-US"/>
        </a:p>
      </dgm:t>
    </dgm:pt>
    <dgm:pt modelId="{3929FEA5-A5B3-C943-AE24-828CD49BFDFF}" type="pres">
      <dgm:prSet presAssocID="{AB0D7F95-1BCC-B443-916A-1A426B04A308}" presName="connTx" presStyleLbl="parChTrans1D3" presStyleIdx="0" presStyleCnt="9"/>
      <dgm:spPr/>
      <dgm:t>
        <a:bodyPr/>
        <a:lstStyle/>
        <a:p>
          <a:endParaRPr lang="en-US"/>
        </a:p>
      </dgm:t>
    </dgm:pt>
    <dgm:pt modelId="{9609054D-7269-7C4D-AB66-7A0D0397BCE7}" type="pres">
      <dgm:prSet presAssocID="{C0DB0E94-5D8F-724B-924A-0056C8D1FFB5}" presName="root2" presStyleCnt="0"/>
      <dgm:spPr/>
    </dgm:pt>
    <dgm:pt modelId="{486AA76C-4FDC-8B43-B776-7F24FF20E2FE}" type="pres">
      <dgm:prSet presAssocID="{C0DB0E94-5D8F-724B-924A-0056C8D1FFB5}" presName="LevelTwoTextNode" presStyleLbl="node3" presStyleIdx="0" presStyleCnt="9" custScaleX="178788">
        <dgm:presLayoutVars>
          <dgm:chPref val="3"/>
        </dgm:presLayoutVars>
      </dgm:prSet>
      <dgm:spPr/>
      <dgm:t>
        <a:bodyPr/>
        <a:lstStyle/>
        <a:p>
          <a:endParaRPr lang="en-US"/>
        </a:p>
      </dgm:t>
    </dgm:pt>
    <dgm:pt modelId="{DF7669B0-2050-C74A-BF55-FCE7B97F001E}" type="pres">
      <dgm:prSet presAssocID="{C0DB0E94-5D8F-724B-924A-0056C8D1FFB5}" presName="level3hierChild" presStyleCnt="0"/>
      <dgm:spPr/>
    </dgm:pt>
    <dgm:pt modelId="{2F92AA0D-5189-8242-99F9-76C77F3CA63F}" type="pres">
      <dgm:prSet presAssocID="{4D6AE0A7-E14A-894B-81E6-8704D14ECE2A}" presName="conn2-1" presStyleLbl="parChTrans1D3" presStyleIdx="1" presStyleCnt="9"/>
      <dgm:spPr/>
      <dgm:t>
        <a:bodyPr/>
        <a:lstStyle/>
        <a:p>
          <a:endParaRPr lang="en-US"/>
        </a:p>
      </dgm:t>
    </dgm:pt>
    <dgm:pt modelId="{E06238F1-A8C4-8544-9294-DF8C71FF2E26}" type="pres">
      <dgm:prSet presAssocID="{4D6AE0A7-E14A-894B-81E6-8704D14ECE2A}" presName="connTx" presStyleLbl="parChTrans1D3" presStyleIdx="1" presStyleCnt="9"/>
      <dgm:spPr/>
      <dgm:t>
        <a:bodyPr/>
        <a:lstStyle/>
        <a:p>
          <a:endParaRPr lang="en-US"/>
        </a:p>
      </dgm:t>
    </dgm:pt>
    <dgm:pt modelId="{F7F9BC76-698A-2744-A80F-B84E2915BA9B}" type="pres">
      <dgm:prSet presAssocID="{B0D1E5BC-561A-8040-AB57-EBA0BD623A99}" presName="root2" presStyleCnt="0"/>
      <dgm:spPr/>
    </dgm:pt>
    <dgm:pt modelId="{9D1678D7-2E9C-D94C-9F45-71180D21294E}" type="pres">
      <dgm:prSet presAssocID="{B0D1E5BC-561A-8040-AB57-EBA0BD623A99}" presName="LevelTwoTextNode" presStyleLbl="node3" presStyleIdx="1" presStyleCnt="9" custScaleX="178788">
        <dgm:presLayoutVars>
          <dgm:chPref val="3"/>
        </dgm:presLayoutVars>
      </dgm:prSet>
      <dgm:spPr/>
      <dgm:t>
        <a:bodyPr/>
        <a:lstStyle/>
        <a:p>
          <a:endParaRPr lang="en-US"/>
        </a:p>
      </dgm:t>
    </dgm:pt>
    <dgm:pt modelId="{3DB3407E-45E6-5E43-8235-7AFD418D2CED}" type="pres">
      <dgm:prSet presAssocID="{B0D1E5BC-561A-8040-AB57-EBA0BD623A99}" presName="level3hierChild" presStyleCnt="0"/>
      <dgm:spPr/>
    </dgm:pt>
    <dgm:pt modelId="{D61D6E04-E830-D448-8E03-2AB1F0660A09}" type="pres">
      <dgm:prSet presAssocID="{9C93875B-E947-C74A-A5EA-9ADCB3EE0396}" presName="conn2-1" presStyleLbl="parChTrans1D2" presStyleIdx="1" presStyleCnt="5"/>
      <dgm:spPr/>
      <dgm:t>
        <a:bodyPr/>
        <a:lstStyle/>
        <a:p>
          <a:endParaRPr lang="en-US"/>
        </a:p>
      </dgm:t>
    </dgm:pt>
    <dgm:pt modelId="{2A96FC2A-1755-D74D-8C41-9A70A62464FA}" type="pres">
      <dgm:prSet presAssocID="{9C93875B-E947-C74A-A5EA-9ADCB3EE0396}" presName="connTx" presStyleLbl="parChTrans1D2" presStyleIdx="1" presStyleCnt="5"/>
      <dgm:spPr/>
      <dgm:t>
        <a:bodyPr/>
        <a:lstStyle/>
        <a:p>
          <a:endParaRPr lang="en-US"/>
        </a:p>
      </dgm:t>
    </dgm:pt>
    <dgm:pt modelId="{E8F94126-3D57-1248-948A-CE17B88E28BB}" type="pres">
      <dgm:prSet presAssocID="{3E3D3523-707A-4B49-B3AD-646FA95CD7D4}" presName="root2" presStyleCnt="0"/>
      <dgm:spPr/>
    </dgm:pt>
    <dgm:pt modelId="{A86EDC34-2B84-9146-97EF-EDB037444A5F}" type="pres">
      <dgm:prSet presAssocID="{3E3D3523-707A-4B49-B3AD-646FA95CD7D4}" presName="LevelTwoTextNode" presStyleLbl="node2" presStyleIdx="1" presStyleCnt="5" custScaleX="137987">
        <dgm:presLayoutVars>
          <dgm:chPref val="3"/>
        </dgm:presLayoutVars>
      </dgm:prSet>
      <dgm:spPr/>
      <dgm:t>
        <a:bodyPr/>
        <a:lstStyle/>
        <a:p>
          <a:endParaRPr lang="en-US"/>
        </a:p>
      </dgm:t>
    </dgm:pt>
    <dgm:pt modelId="{5E7DF3EC-A6CE-354A-BAFD-49317DEAE40E}" type="pres">
      <dgm:prSet presAssocID="{3E3D3523-707A-4B49-B3AD-646FA95CD7D4}" presName="level3hierChild" presStyleCnt="0"/>
      <dgm:spPr/>
    </dgm:pt>
    <dgm:pt modelId="{3824367C-90AA-7947-A0A7-A3E03C022498}" type="pres">
      <dgm:prSet presAssocID="{294C8240-B0F3-434F-A1C7-988AF7283E7F}" presName="conn2-1" presStyleLbl="parChTrans1D3" presStyleIdx="2" presStyleCnt="9"/>
      <dgm:spPr/>
      <dgm:t>
        <a:bodyPr/>
        <a:lstStyle/>
        <a:p>
          <a:endParaRPr lang="en-US"/>
        </a:p>
      </dgm:t>
    </dgm:pt>
    <dgm:pt modelId="{EB7CCE56-D97C-AA4A-B9AB-8D5442A1B9E6}" type="pres">
      <dgm:prSet presAssocID="{294C8240-B0F3-434F-A1C7-988AF7283E7F}" presName="connTx" presStyleLbl="parChTrans1D3" presStyleIdx="2" presStyleCnt="9"/>
      <dgm:spPr/>
      <dgm:t>
        <a:bodyPr/>
        <a:lstStyle/>
        <a:p>
          <a:endParaRPr lang="en-US"/>
        </a:p>
      </dgm:t>
    </dgm:pt>
    <dgm:pt modelId="{C94480DD-403B-A442-AB75-05E7868D1507}" type="pres">
      <dgm:prSet presAssocID="{0D1DBF1C-7534-634D-AE5A-C44915009066}" presName="root2" presStyleCnt="0"/>
      <dgm:spPr/>
    </dgm:pt>
    <dgm:pt modelId="{7DA35F41-FDF6-4943-AB3F-79CC0641B4A0}" type="pres">
      <dgm:prSet presAssocID="{0D1DBF1C-7534-634D-AE5A-C44915009066}" presName="LevelTwoTextNode" presStyleLbl="node3" presStyleIdx="2" presStyleCnt="9" custScaleX="178788">
        <dgm:presLayoutVars>
          <dgm:chPref val="3"/>
        </dgm:presLayoutVars>
      </dgm:prSet>
      <dgm:spPr/>
      <dgm:t>
        <a:bodyPr/>
        <a:lstStyle/>
        <a:p>
          <a:endParaRPr lang="en-US"/>
        </a:p>
      </dgm:t>
    </dgm:pt>
    <dgm:pt modelId="{8139BFC7-784D-A643-8057-9E4858356711}" type="pres">
      <dgm:prSet presAssocID="{0D1DBF1C-7534-634D-AE5A-C44915009066}" presName="level3hierChild" presStyleCnt="0"/>
      <dgm:spPr/>
    </dgm:pt>
    <dgm:pt modelId="{D9FD6129-FA99-7148-8693-3A19F8F5D8B0}" type="pres">
      <dgm:prSet presAssocID="{3F346F56-1977-9A4A-8FFE-D28C880F2367}" presName="conn2-1" presStyleLbl="parChTrans1D3" presStyleIdx="3" presStyleCnt="9"/>
      <dgm:spPr/>
      <dgm:t>
        <a:bodyPr/>
        <a:lstStyle/>
        <a:p>
          <a:endParaRPr lang="en-US"/>
        </a:p>
      </dgm:t>
    </dgm:pt>
    <dgm:pt modelId="{C8866221-ACBC-8249-A9AE-28FA46471D31}" type="pres">
      <dgm:prSet presAssocID="{3F346F56-1977-9A4A-8FFE-D28C880F2367}" presName="connTx" presStyleLbl="parChTrans1D3" presStyleIdx="3" presStyleCnt="9"/>
      <dgm:spPr/>
      <dgm:t>
        <a:bodyPr/>
        <a:lstStyle/>
        <a:p>
          <a:endParaRPr lang="en-US"/>
        </a:p>
      </dgm:t>
    </dgm:pt>
    <dgm:pt modelId="{88DADD04-E63E-4A43-9DB6-7C95396319C4}" type="pres">
      <dgm:prSet presAssocID="{DA48537E-1586-8842-B90E-2351A9DA8E03}" presName="root2" presStyleCnt="0"/>
      <dgm:spPr/>
    </dgm:pt>
    <dgm:pt modelId="{71CF65DF-F21B-104E-8194-ED1F6A9A367D}" type="pres">
      <dgm:prSet presAssocID="{DA48537E-1586-8842-B90E-2351A9DA8E03}" presName="LevelTwoTextNode" presStyleLbl="node3" presStyleIdx="3" presStyleCnt="9" custScaleX="178788">
        <dgm:presLayoutVars>
          <dgm:chPref val="3"/>
        </dgm:presLayoutVars>
      </dgm:prSet>
      <dgm:spPr/>
      <dgm:t>
        <a:bodyPr/>
        <a:lstStyle/>
        <a:p>
          <a:endParaRPr lang="en-US"/>
        </a:p>
      </dgm:t>
    </dgm:pt>
    <dgm:pt modelId="{D22AF86B-BC0A-0847-9B97-A698250221EB}" type="pres">
      <dgm:prSet presAssocID="{DA48537E-1586-8842-B90E-2351A9DA8E03}" presName="level3hierChild" presStyleCnt="0"/>
      <dgm:spPr/>
    </dgm:pt>
    <dgm:pt modelId="{B5E9B8A5-912F-DA46-A60B-AF59B2EB1613}" type="pres">
      <dgm:prSet presAssocID="{30D0E994-0D7F-2F42-8669-5FA5E8D5B533}" presName="conn2-1" presStyleLbl="parChTrans1D2" presStyleIdx="2" presStyleCnt="5"/>
      <dgm:spPr/>
      <dgm:t>
        <a:bodyPr/>
        <a:lstStyle/>
        <a:p>
          <a:endParaRPr lang="en-US"/>
        </a:p>
      </dgm:t>
    </dgm:pt>
    <dgm:pt modelId="{C2BB9626-CD03-FB47-8F99-0D0076D9CE73}" type="pres">
      <dgm:prSet presAssocID="{30D0E994-0D7F-2F42-8669-5FA5E8D5B533}" presName="connTx" presStyleLbl="parChTrans1D2" presStyleIdx="2" presStyleCnt="5"/>
      <dgm:spPr/>
      <dgm:t>
        <a:bodyPr/>
        <a:lstStyle/>
        <a:p>
          <a:endParaRPr lang="en-US"/>
        </a:p>
      </dgm:t>
    </dgm:pt>
    <dgm:pt modelId="{6598817F-07F2-A24D-B81E-19577222C76A}" type="pres">
      <dgm:prSet presAssocID="{6CFE548F-007D-B747-845F-4635692F8BFC}" presName="root2" presStyleCnt="0"/>
      <dgm:spPr/>
    </dgm:pt>
    <dgm:pt modelId="{098B182E-40C6-5C48-9F01-5EE7F8666215}" type="pres">
      <dgm:prSet presAssocID="{6CFE548F-007D-B747-845F-4635692F8BFC}" presName="LevelTwoTextNode" presStyleLbl="node2" presStyleIdx="2" presStyleCnt="5" custScaleX="137987">
        <dgm:presLayoutVars>
          <dgm:chPref val="3"/>
        </dgm:presLayoutVars>
      </dgm:prSet>
      <dgm:spPr/>
      <dgm:t>
        <a:bodyPr/>
        <a:lstStyle/>
        <a:p>
          <a:endParaRPr lang="en-US"/>
        </a:p>
      </dgm:t>
    </dgm:pt>
    <dgm:pt modelId="{98D5156C-302A-E046-A166-C6BB92CFBA28}" type="pres">
      <dgm:prSet presAssocID="{6CFE548F-007D-B747-845F-4635692F8BFC}" presName="level3hierChild" presStyleCnt="0"/>
      <dgm:spPr/>
    </dgm:pt>
    <dgm:pt modelId="{CEE4E7B7-76A1-C445-85A3-CE84E3ABFEB8}" type="pres">
      <dgm:prSet presAssocID="{0C62F075-E499-E347-912A-E1DB02D78FDC}" presName="conn2-1" presStyleLbl="parChTrans1D3" presStyleIdx="4" presStyleCnt="9"/>
      <dgm:spPr/>
      <dgm:t>
        <a:bodyPr/>
        <a:lstStyle/>
        <a:p>
          <a:endParaRPr lang="en-US"/>
        </a:p>
      </dgm:t>
    </dgm:pt>
    <dgm:pt modelId="{C3346834-DF63-B448-9323-BBAE514DC114}" type="pres">
      <dgm:prSet presAssocID="{0C62F075-E499-E347-912A-E1DB02D78FDC}" presName="connTx" presStyleLbl="parChTrans1D3" presStyleIdx="4" presStyleCnt="9"/>
      <dgm:spPr/>
      <dgm:t>
        <a:bodyPr/>
        <a:lstStyle/>
        <a:p>
          <a:endParaRPr lang="en-US"/>
        </a:p>
      </dgm:t>
    </dgm:pt>
    <dgm:pt modelId="{1F389C1B-3D86-BC48-8587-FEB82D6005DB}" type="pres">
      <dgm:prSet presAssocID="{E46FA9F3-E19D-6C41-AE78-013C9D60DF09}" presName="root2" presStyleCnt="0"/>
      <dgm:spPr/>
    </dgm:pt>
    <dgm:pt modelId="{7AB5F7F4-2217-6845-991A-A6EA341D7A6A}" type="pres">
      <dgm:prSet presAssocID="{E46FA9F3-E19D-6C41-AE78-013C9D60DF09}" presName="LevelTwoTextNode" presStyleLbl="node3" presStyleIdx="4" presStyleCnt="9" custScaleX="178788">
        <dgm:presLayoutVars>
          <dgm:chPref val="3"/>
        </dgm:presLayoutVars>
      </dgm:prSet>
      <dgm:spPr/>
      <dgm:t>
        <a:bodyPr/>
        <a:lstStyle/>
        <a:p>
          <a:endParaRPr lang="en-US"/>
        </a:p>
      </dgm:t>
    </dgm:pt>
    <dgm:pt modelId="{4085835D-3C66-CF46-B29F-1F1BE46481D3}" type="pres">
      <dgm:prSet presAssocID="{E46FA9F3-E19D-6C41-AE78-013C9D60DF09}" presName="level3hierChild" presStyleCnt="0"/>
      <dgm:spPr/>
    </dgm:pt>
    <dgm:pt modelId="{0007572E-DAE3-9C44-A544-C121DC1CE5D6}" type="pres">
      <dgm:prSet presAssocID="{8B6C9313-10A1-C042-8A19-C014420370E7}" presName="conn2-1" presStyleLbl="parChTrans1D3" presStyleIdx="5" presStyleCnt="9"/>
      <dgm:spPr/>
      <dgm:t>
        <a:bodyPr/>
        <a:lstStyle/>
        <a:p>
          <a:endParaRPr lang="en-US"/>
        </a:p>
      </dgm:t>
    </dgm:pt>
    <dgm:pt modelId="{73B8BE93-8C78-3E4D-BBE8-6B40648EAF17}" type="pres">
      <dgm:prSet presAssocID="{8B6C9313-10A1-C042-8A19-C014420370E7}" presName="connTx" presStyleLbl="parChTrans1D3" presStyleIdx="5" presStyleCnt="9"/>
      <dgm:spPr/>
      <dgm:t>
        <a:bodyPr/>
        <a:lstStyle/>
        <a:p>
          <a:endParaRPr lang="en-US"/>
        </a:p>
      </dgm:t>
    </dgm:pt>
    <dgm:pt modelId="{61F9C85B-4575-7B4F-8C6F-7BF383EF1EDC}" type="pres">
      <dgm:prSet presAssocID="{87382127-F295-4040-BEAC-B4B7B946F4F7}" presName="root2" presStyleCnt="0"/>
      <dgm:spPr/>
    </dgm:pt>
    <dgm:pt modelId="{E0EE7E55-88AC-FC49-9701-E63E58B8A06F}" type="pres">
      <dgm:prSet presAssocID="{87382127-F295-4040-BEAC-B4B7B946F4F7}" presName="LevelTwoTextNode" presStyleLbl="node3" presStyleIdx="5" presStyleCnt="9" custScaleX="178788">
        <dgm:presLayoutVars>
          <dgm:chPref val="3"/>
        </dgm:presLayoutVars>
      </dgm:prSet>
      <dgm:spPr/>
      <dgm:t>
        <a:bodyPr/>
        <a:lstStyle/>
        <a:p>
          <a:endParaRPr lang="en-US"/>
        </a:p>
      </dgm:t>
    </dgm:pt>
    <dgm:pt modelId="{F5C2987D-11C0-AB44-8328-EFF63534C20E}" type="pres">
      <dgm:prSet presAssocID="{87382127-F295-4040-BEAC-B4B7B946F4F7}" presName="level3hierChild" presStyleCnt="0"/>
      <dgm:spPr/>
    </dgm:pt>
    <dgm:pt modelId="{83A2928B-23E9-A342-9A65-73EA7867A9F0}" type="pres">
      <dgm:prSet presAssocID="{2C2FDD06-DF71-504C-946F-5D8775CC0D34}" presName="conn2-1" presStyleLbl="parChTrans1D2" presStyleIdx="3" presStyleCnt="5"/>
      <dgm:spPr/>
      <dgm:t>
        <a:bodyPr/>
        <a:lstStyle/>
        <a:p>
          <a:endParaRPr lang="en-US"/>
        </a:p>
      </dgm:t>
    </dgm:pt>
    <dgm:pt modelId="{DA97849D-2125-1D4E-8786-1EAC35EE81B3}" type="pres">
      <dgm:prSet presAssocID="{2C2FDD06-DF71-504C-946F-5D8775CC0D34}" presName="connTx" presStyleLbl="parChTrans1D2" presStyleIdx="3" presStyleCnt="5"/>
      <dgm:spPr/>
      <dgm:t>
        <a:bodyPr/>
        <a:lstStyle/>
        <a:p>
          <a:endParaRPr lang="en-US"/>
        </a:p>
      </dgm:t>
    </dgm:pt>
    <dgm:pt modelId="{0907E60F-9423-7E48-9CF6-D87B6F2B1A40}" type="pres">
      <dgm:prSet presAssocID="{C2BB9F3D-A2F1-B540-9A88-D40138B77CA2}" presName="root2" presStyleCnt="0"/>
      <dgm:spPr/>
    </dgm:pt>
    <dgm:pt modelId="{80D4DAD3-4093-934A-AE6B-C35D2DFD4499}" type="pres">
      <dgm:prSet presAssocID="{C2BB9F3D-A2F1-B540-9A88-D40138B77CA2}" presName="LevelTwoTextNode" presStyleLbl="node2" presStyleIdx="3" presStyleCnt="5" custScaleX="137987">
        <dgm:presLayoutVars>
          <dgm:chPref val="3"/>
        </dgm:presLayoutVars>
      </dgm:prSet>
      <dgm:spPr/>
      <dgm:t>
        <a:bodyPr/>
        <a:lstStyle/>
        <a:p>
          <a:endParaRPr lang="en-US"/>
        </a:p>
      </dgm:t>
    </dgm:pt>
    <dgm:pt modelId="{312F16A1-F821-F848-A7BD-C87E0A91A896}" type="pres">
      <dgm:prSet presAssocID="{C2BB9F3D-A2F1-B540-9A88-D40138B77CA2}" presName="level3hierChild" presStyleCnt="0"/>
      <dgm:spPr/>
    </dgm:pt>
    <dgm:pt modelId="{DF86C673-A061-994C-A798-13CEF7E5C621}" type="pres">
      <dgm:prSet presAssocID="{69CC00E2-0BD8-204E-8617-7B873CAE7AE6}" presName="conn2-1" presStyleLbl="parChTrans1D3" presStyleIdx="6" presStyleCnt="9"/>
      <dgm:spPr/>
      <dgm:t>
        <a:bodyPr/>
        <a:lstStyle/>
        <a:p>
          <a:endParaRPr lang="en-US"/>
        </a:p>
      </dgm:t>
    </dgm:pt>
    <dgm:pt modelId="{9046882B-5CFA-1B44-9C3D-F01A6D4D53A6}" type="pres">
      <dgm:prSet presAssocID="{69CC00E2-0BD8-204E-8617-7B873CAE7AE6}" presName="connTx" presStyleLbl="parChTrans1D3" presStyleIdx="6" presStyleCnt="9"/>
      <dgm:spPr/>
      <dgm:t>
        <a:bodyPr/>
        <a:lstStyle/>
        <a:p>
          <a:endParaRPr lang="en-US"/>
        </a:p>
      </dgm:t>
    </dgm:pt>
    <dgm:pt modelId="{B33AA361-67B9-2048-8B9A-1A01EBF6D3A5}" type="pres">
      <dgm:prSet presAssocID="{A844449E-F340-4E4B-B5AC-91F343AF9F1E}" presName="root2" presStyleCnt="0"/>
      <dgm:spPr/>
    </dgm:pt>
    <dgm:pt modelId="{EEFABCB0-445D-CA4F-9A9F-68B91F072E6C}" type="pres">
      <dgm:prSet presAssocID="{A844449E-F340-4E4B-B5AC-91F343AF9F1E}" presName="LevelTwoTextNode" presStyleLbl="node3" presStyleIdx="6" presStyleCnt="9" custScaleX="178788">
        <dgm:presLayoutVars>
          <dgm:chPref val="3"/>
        </dgm:presLayoutVars>
      </dgm:prSet>
      <dgm:spPr/>
      <dgm:t>
        <a:bodyPr/>
        <a:lstStyle/>
        <a:p>
          <a:endParaRPr lang="en-US"/>
        </a:p>
      </dgm:t>
    </dgm:pt>
    <dgm:pt modelId="{2929B084-9ACE-F448-BDDD-261D4E98D80E}" type="pres">
      <dgm:prSet presAssocID="{A844449E-F340-4E4B-B5AC-91F343AF9F1E}" presName="level3hierChild" presStyleCnt="0"/>
      <dgm:spPr/>
    </dgm:pt>
    <dgm:pt modelId="{72FC723E-9572-B545-887E-C5233AEE6DF1}" type="pres">
      <dgm:prSet presAssocID="{53B967D0-59C9-0049-B96B-FFB9A75645C7}" presName="conn2-1" presStyleLbl="parChTrans1D3" presStyleIdx="7" presStyleCnt="9"/>
      <dgm:spPr/>
      <dgm:t>
        <a:bodyPr/>
        <a:lstStyle/>
        <a:p>
          <a:endParaRPr lang="en-US"/>
        </a:p>
      </dgm:t>
    </dgm:pt>
    <dgm:pt modelId="{7DF031D0-4658-3F40-835E-021361379500}" type="pres">
      <dgm:prSet presAssocID="{53B967D0-59C9-0049-B96B-FFB9A75645C7}" presName="connTx" presStyleLbl="parChTrans1D3" presStyleIdx="7" presStyleCnt="9"/>
      <dgm:spPr/>
      <dgm:t>
        <a:bodyPr/>
        <a:lstStyle/>
        <a:p>
          <a:endParaRPr lang="en-US"/>
        </a:p>
      </dgm:t>
    </dgm:pt>
    <dgm:pt modelId="{646B8744-92A6-E549-B63B-30917D1C7188}" type="pres">
      <dgm:prSet presAssocID="{5D3C4764-5842-524E-BAB1-2553864AFFDB}" presName="root2" presStyleCnt="0"/>
      <dgm:spPr/>
    </dgm:pt>
    <dgm:pt modelId="{FCA53F50-9F60-934D-BF28-E3ABDB102D52}" type="pres">
      <dgm:prSet presAssocID="{5D3C4764-5842-524E-BAB1-2553864AFFDB}" presName="LevelTwoTextNode" presStyleLbl="node3" presStyleIdx="7" presStyleCnt="9" custScaleX="178788">
        <dgm:presLayoutVars>
          <dgm:chPref val="3"/>
        </dgm:presLayoutVars>
      </dgm:prSet>
      <dgm:spPr/>
      <dgm:t>
        <a:bodyPr/>
        <a:lstStyle/>
        <a:p>
          <a:endParaRPr lang="en-US"/>
        </a:p>
      </dgm:t>
    </dgm:pt>
    <dgm:pt modelId="{50558181-03DB-FB4F-B38A-C846CCD142FD}" type="pres">
      <dgm:prSet presAssocID="{5D3C4764-5842-524E-BAB1-2553864AFFDB}" presName="level3hierChild" presStyleCnt="0"/>
      <dgm:spPr/>
    </dgm:pt>
    <dgm:pt modelId="{A94A4B2F-0351-5540-83C8-075788D850AB}" type="pres">
      <dgm:prSet presAssocID="{2BBF7048-D1F5-D848-8AE0-E911610B5719}" presName="conn2-1" presStyleLbl="parChTrans1D2" presStyleIdx="4" presStyleCnt="5"/>
      <dgm:spPr/>
      <dgm:t>
        <a:bodyPr/>
        <a:lstStyle/>
        <a:p>
          <a:endParaRPr lang="en-US"/>
        </a:p>
      </dgm:t>
    </dgm:pt>
    <dgm:pt modelId="{EA215955-BD48-C243-A19C-FCE978B74081}" type="pres">
      <dgm:prSet presAssocID="{2BBF7048-D1F5-D848-8AE0-E911610B5719}" presName="connTx" presStyleLbl="parChTrans1D2" presStyleIdx="4" presStyleCnt="5"/>
      <dgm:spPr/>
      <dgm:t>
        <a:bodyPr/>
        <a:lstStyle/>
        <a:p>
          <a:endParaRPr lang="en-US"/>
        </a:p>
      </dgm:t>
    </dgm:pt>
    <dgm:pt modelId="{8F2BE67B-26D4-854F-8058-1C406F245D38}" type="pres">
      <dgm:prSet presAssocID="{996882F0-C616-0B4D-B2EF-9FF372232DDC}" presName="root2" presStyleCnt="0"/>
      <dgm:spPr/>
    </dgm:pt>
    <dgm:pt modelId="{2E6097F3-212C-B74B-B8AC-081877103BD4}" type="pres">
      <dgm:prSet presAssocID="{996882F0-C616-0B4D-B2EF-9FF372232DDC}" presName="LevelTwoTextNode" presStyleLbl="node2" presStyleIdx="4" presStyleCnt="5" custScaleX="137987">
        <dgm:presLayoutVars>
          <dgm:chPref val="3"/>
        </dgm:presLayoutVars>
      </dgm:prSet>
      <dgm:spPr/>
      <dgm:t>
        <a:bodyPr/>
        <a:lstStyle/>
        <a:p>
          <a:endParaRPr lang="en-US"/>
        </a:p>
      </dgm:t>
    </dgm:pt>
    <dgm:pt modelId="{20BB449F-BC13-7447-A1D7-64748E39C74A}" type="pres">
      <dgm:prSet presAssocID="{996882F0-C616-0B4D-B2EF-9FF372232DDC}" presName="level3hierChild" presStyleCnt="0"/>
      <dgm:spPr/>
    </dgm:pt>
    <dgm:pt modelId="{C95587EA-37BF-F14D-A244-06EF1F7A6049}" type="pres">
      <dgm:prSet presAssocID="{76D7AD9F-33BF-6B4F-8D88-F316A92FBF69}" presName="conn2-1" presStyleLbl="parChTrans1D3" presStyleIdx="8" presStyleCnt="9"/>
      <dgm:spPr/>
      <dgm:t>
        <a:bodyPr/>
        <a:lstStyle/>
        <a:p>
          <a:endParaRPr lang="en-US"/>
        </a:p>
      </dgm:t>
    </dgm:pt>
    <dgm:pt modelId="{A1D6AFFF-9635-244F-8179-2978509A7952}" type="pres">
      <dgm:prSet presAssocID="{76D7AD9F-33BF-6B4F-8D88-F316A92FBF69}" presName="connTx" presStyleLbl="parChTrans1D3" presStyleIdx="8" presStyleCnt="9"/>
      <dgm:spPr/>
      <dgm:t>
        <a:bodyPr/>
        <a:lstStyle/>
        <a:p>
          <a:endParaRPr lang="en-US"/>
        </a:p>
      </dgm:t>
    </dgm:pt>
    <dgm:pt modelId="{426D3D68-F3AC-C24A-A823-3940E06805FE}" type="pres">
      <dgm:prSet presAssocID="{25059A7C-452E-544A-A125-7B1F3068F4EC}" presName="root2" presStyleCnt="0"/>
      <dgm:spPr/>
    </dgm:pt>
    <dgm:pt modelId="{F0DE219D-1362-0A4F-823D-B948A8679627}" type="pres">
      <dgm:prSet presAssocID="{25059A7C-452E-544A-A125-7B1F3068F4EC}" presName="LevelTwoTextNode" presStyleLbl="node3" presStyleIdx="8" presStyleCnt="9" custScaleX="178788">
        <dgm:presLayoutVars>
          <dgm:chPref val="3"/>
        </dgm:presLayoutVars>
      </dgm:prSet>
      <dgm:spPr/>
      <dgm:t>
        <a:bodyPr/>
        <a:lstStyle/>
        <a:p>
          <a:endParaRPr lang="en-US"/>
        </a:p>
      </dgm:t>
    </dgm:pt>
    <dgm:pt modelId="{5553A340-3504-3D46-ABD7-ED6B95DC5CA1}" type="pres">
      <dgm:prSet presAssocID="{25059A7C-452E-544A-A125-7B1F3068F4EC}" presName="level3hierChild" presStyleCnt="0"/>
      <dgm:spPr/>
    </dgm:pt>
  </dgm:ptLst>
  <dgm:cxnLst>
    <dgm:cxn modelId="{DB400FA8-D919-2949-94EC-63D22383A54C}" srcId="{DF26FF32-BBF0-1F40-852C-08913EF1CD32}" destId="{BB6E687B-9E2F-8E43-BF84-BDCFEEA54FE9}" srcOrd="0" destOrd="0" parTransId="{D3368643-EE81-8E48-AE3A-C507530304EE}" sibTransId="{DD100A00-3D58-9344-92E3-CD84FA33AC4F}"/>
    <dgm:cxn modelId="{F457EC93-59EB-4D3C-A099-2FD894AB9225}" type="presOf" srcId="{0D1DBF1C-7534-634D-AE5A-C44915009066}" destId="{7DA35F41-FDF6-4943-AB3F-79CC0641B4A0}" srcOrd="0" destOrd="0" presId="urn:microsoft.com/office/officeart/2005/8/layout/hierarchy2"/>
    <dgm:cxn modelId="{1A2D7C23-EFAA-4246-80A9-205D61701A75}" srcId="{3E3D3523-707A-4B49-B3AD-646FA95CD7D4}" destId="{DA48537E-1586-8842-B90E-2351A9DA8E03}" srcOrd="1" destOrd="0" parTransId="{3F346F56-1977-9A4A-8FFE-D28C880F2367}" sibTransId="{607C63DD-62E4-B64F-89C7-E8D926DD2ED8}"/>
    <dgm:cxn modelId="{39AEBF24-A396-A44D-99C0-A6C09BCB9312}" srcId="{996882F0-C616-0B4D-B2EF-9FF372232DDC}" destId="{25059A7C-452E-544A-A125-7B1F3068F4EC}" srcOrd="0" destOrd="0" parTransId="{76D7AD9F-33BF-6B4F-8D88-F316A92FBF69}" sibTransId="{A1297B27-6F63-664F-BE67-504CA45950B9}"/>
    <dgm:cxn modelId="{55A6046A-C7EE-4C89-8875-11DBE217E2A4}" type="presOf" srcId="{DF26FF32-BBF0-1F40-852C-08913EF1CD32}" destId="{B895FB89-5DEC-7447-9231-B70834E9B88E}" srcOrd="0" destOrd="0" presId="urn:microsoft.com/office/officeart/2005/8/layout/hierarchy2"/>
    <dgm:cxn modelId="{54550F0C-49CC-44E6-B1C2-EF4BB43058E6}" type="presOf" srcId="{3F346F56-1977-9A4A-8FFE-D28C880F2367}" destId="{D9FD6129-FA99-7148-8693-3A19F8F5D8B0}" srcOrd="0" destOrd="0" presId="urn:microsoft.com/office/officeart/2005/8/layout/hierarchy2"/>
    <dgm:cxn modelId="{6D33B9FC-128B-4E30-99D0-BE8B87E59E28}" type="presOf" srcId="{2BBF7048-D1F5-D848-8AE0-E911610B5719}" destId="{A94A4B2F-0351-5540-83C8-075788D850AB}" srcOrd="0" destOrd="0" presId="urn:microsoft.com/office/officeart/2005/8/layout/hierarchy2"/>
    <dgm:cxn modelId="{AD56C3FF-F128-5641-916A-7D47C484AD99}" srcId="{BB6E687B-9E2F-8E43-BF84-BDCFEEA54FE9}" destId="{3E3D3523-707A-4B49-B3AD-646FA95CD7D4}" srcOrd="1" destOrd="0" parTransId="{9C93875B-E947-C74A-A5EA-9ADCB3EE0396}" sibTransId="{13F3CADE-2137-ED47-A215-6EE4775CDBD7}"/>
    <dgm:cxn modelId="{DCFB451D-5D7B-594B-925E-382FDC9AE6E6}" srcId="{E2B96994-8817-7A4A-ABC4-1474D0E10288}" destId="{C0DB0E94-5D8F-724B-924A-0056C8D1FFB5}" srcOrd="0" destOrd="0" parTransId="{AB0D7F95-1BCC-B443-916A-1A426B04A308}" sibTransId="{54DD86A3-DCBE-6A44-9882-41AC46D32D39}"/>
    <dgm:cxn modelId="{93D7F921-73DB-4729-AA70-C96714919FE9}" type="presOf" srcId="{2C2FDD06-DF71-504C-946F-5D8775CC0D34}" destId="{83A2928B-23E9-A342-9A65-73EA7867A9F0}" srcOrd="0" destOrd="0" presId="urn:microsoft.com/office/officeart/2005/8/layout/hierarchy2"/>
    <dgm:cxn modelId="{51441BEF-9033-D943-BDE4-C46355C8BDCB}" srcId="{6CFE548F-007D-B747-845F-4635692F8BFC}" destId="{E46FA9F3-E19D-6C41-AE78-013C9D60DF09}" srcOrd="0" destOrd="0" parTransId="{0C62F075-E499-E347-912A-E1DB02D78FDC}" sibTransId="{532FCC8A-8603-A74C-9C36-BC24597EB450}"/>
    <dgm:cxn modelId="{5ED0DC62-7B11-4070-9279-EDD820ADDA76}" type="presOf" srcId="{6CFE548F-007D-B747-845F-4635692F8BFC}" destId="{098B182E-40C6-5C48-9F01-5EE7F8666215}" srcOrd="0" destOrd="0" presId="urn:microsoft.com/office/officeart/2005/8/layout/hierarchy2"/>
    <dgm:cxn modelId="{291A6094-2E11-4AB0-93E9-77EDB85F3A24}" type="presOf" srcId="{B0D1E5BC-561A-8040-AB57-EBA0BD623A99}" destId="{9D1678D7-2E9C-D94C-9F45-71180D21294E}" srcOrd="0" destOrd="0" presId="urn:microsoft.com/office/officeart/2005/8/layout/hierarchy2"/>
    <dgm:cxn modelId="{FD58EBC9-7B96-48F2-B6DB-296218C31254}" type="presOf" srcId="{E46FA9F3-E19D-6C41-AE78-013C9D60DF09}" destId="{7AB5F7F4-2217-6845-991A-A6EA341D7A6A}" srcOrd="0" destOrd="0" presId="urn:microsoft.com/office/officeart/2005/8/layout/hierarchy2"/>
    <dgm:cxn modelId="{B8407C79-38A5-9B43-AA8D-B4DD788D2BAB}" srcId="{C2BB9F3D-A2F1-B540-9A88-D40138B77CA2}" destId="{A844449E-F340-4E4B-B5AC-91F343AF9F1E}" srcOrd="0" destOrd="0" parTransId="{69CC00E2-0BD8-204E-8617-7B873CAE7AE6}" sibTransId="{F4B63881-A6B5-8C41-85F4-FAF773599B5A}"/>
    <dgm:cxn modelId="{54AAA72B-7734-4065-9FB6-A8E0A16AE605}" type="presOf" srcId="{9C93875B-E947-C74A-A5EA-9ADCB3EE0396}" destId="{D61D6E04-E830-D448-8E03-2AB1F0660A09}" srcOrd="0" destOrd="0" presId="urn:microsoft.com/office/officeart/2005/8/layout/hierarchy2"/>
    <dgm:cxn modelId="{FBFBA565-FADC-4302-94C5-524AD0CB9B2B}" type="presOf" srcId="{8B6C9313-10A1-C042-8A19-C014420370E7}" destId="{0007572E-DAE3-9C44-A544-C121DC1CE5D6}" srcOrd="0" destOrd="0" presId="urn:microsoft.com/office/officeart/2005/8/layout/hierarchy2"/>
    <dgm:cxn modelId="{068D1173-1F72-644F-94CD-EF1B3E54BCD2}" srcId="{BB6E687B-9E2F-8E43-BF84-BDCFEEA54FE9}" destId="{C2BB9F3D-A2F1-B540-9A88-D40138B77CA2}" srcOrd="3" destOrd="0" parTransId="{2C2FDD06-DF71-504C-946F-5D8775CC0D34}" sibTransId="{8FC49BCB-35F6-944C-A800-FD7308BD160D}"/>
    <dgm:cxn modelId="{F58BE013-78B7-4381-B78A-0A7AA3A96721}" type="presOf" srcId="{87382127-F295-4040-BEAC-B4B7B946F4F7}" destId="{E0EE7E55-88AC-FC49-9701-E63E58B8A06F}" srcOrd="0" destOrd="0" presId="urn:microsoft.com/office/officeart/2005/8/layout/hierarchy2"/>
    <dgm:cxn modelId="{95944E62-653B-480C-8B8D-1D023DB43659}" type="presOf" srcId="{C0DB0E94-5D8F-724B-924A-0056C8D1FFB5}" destId="{486AA76C-4FDC-8B43-B776-7F24FF20E2FE}" srcOrd="0" destOrd="0" presId="urn:microsoft.com/office/officeart/2005/8/layout/hierarchy2"/>
    <dgm:cxn modelId="{4C70FE95-9187-4B9E-87FE-62CF79AC82E0}" type="presOf" srcId="{53B967D0-59C9-0049-B96B-FFB9A75645C7}" destId="{72FC723E-9572-B545-887E-C5233AEE6DF1}" srcOrd="0" destOrd="0" presId="urn:microsoft.com/office/officeart/2005/8/layout/hierarchy2"/>
    <dgm:cxn modelId="{048C4042-FAD0-4FE4-952A-727E552D66BD}" type="presOf" srcId="{4D6AE0A7-E14A-894B-81E6-8704D14ECE2A}" destId="{2F92AA0D-5189-8242-99F9-76C77F3CA63F}" srcOrd="0" destOrd="0" presId="urn:microsoft.com/office/officeart/2005/8/layout/hierarchy2"/>
    <dgm:cxn modelId="{9D96BE9E-9C60-0F49-B8CB-308C63BDBDFE}" srcId="{E2B96994-8817-7A4A-ABC4-1474D0E10288}" destId="{B0D1E5BC-561A-8040-AB57-EBA0BD623A99}" srcOrd="1" destOrd="0" parTransId="{4D6AE0A7-E14A-894B-81E6-8704D14ECE2A}" sibTransId="{3F608263-E7A7-064F-A5E6-358B1348832B}"/>
    <dgm:cxn modelId="{32FEC8E7-24C4-43DE-BF6D-5E7268FD63D3}" type="presOf" srcId="{9C93875B-E947-C74A-A5EA-9ADCB3EE0396}" destId="{2A96FC2A-1755-D74D-8C41-9A70A62464FA}" srcOrd="1" destOrd="0" presId="urn:microsoft.com/office/officeart/2005/8/layout/hierarchy2"/>
    <dgm:cxn modelId="{AC48A7E0-09C1-E241-8927-8FBAEBB28371}" srcId="{BB6E687B-9E2F-8E43-BF84-BDCFEEA54FE9}" destId="{6CFE548F-007D-B747-845F-4635692F8BFC}" srcOrd="2" destOrd="0" parTransId="{30D0E994-0D7F-2F42-8669-5FA5E8D5B533}" sibTransId="{AD62770A-7E8A-4744-B852-1D7EC58A44C2}"/>
    <dgm:cxn modelId="{7A190789-B7DB-4A9F-B46E-F0DDB14EC0E9}" type="presOf" srcId="{8B6C9313-10A1-C042-8A19-C014420370E7}" destId="{73B8BE93-8C78-3E4D-BBE8-6B40648EAF17}" srcOrd="1" destOrd="0" presId="urn:microsoft.com/office/officeart/2005/8/layout/hierarchy2"/>
    <dgm:cxn modelId="{15E3C3EE-4FB7-3C4A-A646-3FCDA36AC15B}" srcId="{BB6E687B-9E2F-8E43-BF84-BDCFEEA54FE9}" destId="{996882F0-C616-0B4D-B2EF-9FF372232DDC}" srcOrd="4" destOrd="0" parTransId="{2BBF7048-D1F5-D848-8AE0-E911610B5719}" sibTransId="{01362CFF-C59E-404D-AFB2-88F3F94169B1}"/>
    <dgm:cxn modelId="{79D4A455-BE20-4F30-B32D-85E30E57F0DB}" type="presOf" srcId="{3F346F56-1977-9A4A-8FFE-D28C880F2367}" destId="{C8866221-ACBC-8249-A9AE-28FA46471D31}" srcOrd="1" destOrd="0" presId="urn:microsoft.com/office/officeart/2005/8/layout/hierarchy2"/>
    <dgm:cxn modelId="{F400DB3C-FA11-4CAF-921B-335BAF03B873}" type="presOf" srcId="{BB6E687B-9E2F-8E43-BF84-BDCFEEA54FE9}" destId="{09A93856-DD41-1A49-8EF5-3630AF6CD317}" srcOrd="0" destOrd="0" presId="urn:microsoft.com/office/officeart/2005/8/layout/hierarchy2"/>
    <dgm:cxn modelId="{23BDE371-6D1B-4F7E-A149-F4FCC84F79BF}" type="presOf" srcId="{DA48537E-1586-8842-B90E-2351A9DA8E03}" destId="{71CF65DF-F21B-104E-8194-ED1F6A9A367D}" srcOrd="0" destOrd="0" presId="urn:microsoft.com/office/officeart/2005/8/layout/hierarchy2"/>
    <dgm:cxn modelId="{321781C7-BBA8-43CA-A08D-7D8F6276023C}" type="presOf" srcId="{53B967D0-59C9-0049-B96B-FFB9A75645C7}" destId="{7DF031D0-4658-3F40-835E-021361379500}" srcOrd="1" destOrd="0" presId="urn:microsoft.com/office/officeart/2005/8/layout/hierarchy2"/>
    <dgm:cxn modelId="{149187F1-88FA-42D9-9437-0A2564B8CFAB}" type="presOf" srcId="{0C62F075-E499-E347-912A-E1DB02D78FDC}" destId="{CEE4E7B7-76A1-C445-85A3-CE84E3ABFEB8}" srcOrd="0" destOrd="0" presId="urn:microsoft.com/office/officeart/2005/8/layout/hierarchy2"/>
    <dgm:cxn modelId="{895E8B84-21A4-4E7B-9439-E0378A426053}" type="presOf" srcId="{A844449E-F340-4E4B-B5AC-91F343AF9F1E}" destId="{EEFABCB0-445D-CA4F-9A9F-68B91F072E6C}" srcOrd="0" destOrd="0" presId="urn:microsoft.com/office/officeart/2005/8/layout/hierarchy2"/>
    <dgm:cxn modelId="{0FCEB514-BFD1-0848-87FB-8F2FE5AB8036}" srcId="{C2BB9F3D-A2F1-B540-9A88-D40138B77CA2}" destId="{5D3C4764-5842-524E-BAB1-2553864AFFDB}" srcOrd="1" destOrd="0" parTransId="{53B967D0-59C9-0049-B96B-FFB9A75645C7}" sibTransId="{CE018AE8-DC04-2F40-AF2F-E8FB4B73CED0}"/>
    <dgm:cxn modelId="{1ED54C03-F25F-4F1E-A509-3D694100BFAE}" type="presOf" srcId="{25059A7C-452E-544A-A125-7B1F3068F4EC}" destId="{F0DE219D-1362-0A4F-823D-B948A8679627}" srcOrd="0" destOrd="0" presId="urn:microsoft.com/office/officeart/2005/8/layout/hierarchy2"/>
    <dgm:cxn modelId="{18C3ECAF-834B-4AD0-A42E-5EFC2201A99B}" type="presOf" srcId="{69CC00E2-0BD8-204E-8617-7B873CAE7AE6}" destId="{DF86C673-A061-994C-A798-13CEF7E5C621}" srcOrd="0" destOrd="0" presId="urn:microsoft.com/office/officeart/2005/8/layout/hierarchy2"/>
    <dgm:cxn modelId="{B8B20463-A62B-48F3-9330-169DF9C8887C}" type="presOf" srcId="{294C8240-B0F3-434F-A1C7-988AF7283E7F}" destId="{EB7CCE56-D97C-AA4A-B9AB-8D5442A1B9E6}" srcOrd="1" destOrd="0" presId="urn:microsoft.com/office/officeart/2005/8/layout/hierarchy2"/>
    <dgm:cxn modelId="{B7033E9F-B60B-43A4-B8B6-48C7A2C5C065}" type="presOf" srcId="{2C2FDD06-DF71-504C-946F-5D8775CC0D34}" destId="{DA97849D-2125-1D4E-8786-1EAC35EE81B3}" srcOrd="1" destOrd="0" presId="urn:microsoft.com/office/officeart/2005/8/layout/hierarchy2"/>
    <dgm:cxn modelId="{29EEB3A2-AA02-4F80-9A32-650FBB579707}" type="presOf" srcId="{08A20DAB-8F65-644E-9DC0-C035FD274FCE}" destId="{09D32AC5-5247-434D-B485-A068E694EF83}" srcOrd="1" destOrd="0" presId="urn:microsoft.com/office/officeart/2005/8/layout/hierarchy2"/>
    <dgm:cxn modelId="{0E5B48B6-9DD1-415A-B195-4C18C036C44B}" type="presOf" srcId="{294C8240-B0F3-434F-A1C7-988AF7283E7F}" destId="{3824367C-90AA-7947-A0A7-A3E03C022498}" srcOrd="0" destOrd="0" presId="urn:microsoft.com/office/officeart/2005/8/layout/hierarchy2"/>
    <dgm:cxn modelId="{1B7D47ED-EC18-4B29-82AB-3CB5BF76106C}" type="presOf" srcId="{AB0D7F95-1BCC-B443-916A-1A426B04A308}" destId="{3929FEA5-A5B3-C943-AE24-828CD49BFDFF}" srcOrd="1" destOrd="0" presId="urn:microsoft.com/office/officeart/2005/8/layout/hierarchy2"/>
    <dgm:cxn modelId="{C3BA92E5-76CF-4447-9440-98BE94491857}" type="presOf" srcId="{996882F0-C616-0B4D-B2EF-9FF372232DDC}" destId="{2E6097F3-212C-B74B-B8AC-081877103BD4}" srcOrd="0" destOrd="0" presId="urn:microsoft.com/office/officeart/2005/8/layout/hierarchy2"/>
    <dgm:cxn modelId="{32C4A3E6-EA98-4826-A213-FA3F1E3D1DF3}" type="presOf" srcId="{AB0D7F95-1BCC-B443-916A-1A426B04A308}" destId="{6EE9E2EF-5DD0-8B41-A89A-D88D1B7AB3A1}" srcOrd="0" destOrd="0" presId="urn:microsoft.com/office/officeart/2005/8/layout/hierarchy2"/>
    <dgm:cxn modelId="{56265E0C-5C1E-4830-A87A-E9C2587F0487}" type="presOf" srcId="{76D7AD9F-33BF-6B4F-8D88-F316A92FBF69}" destId="{C95587EA-37BF-F14D-A244-06EF1F7A6049}" srcOrd="0" destOrd="0" presId="urn:microsoft.com/office/officeart/2005/8/layout/hierarchy2"/>
    <dgm:cxn modelId="{D50F451F-F07E-4D58-B6B9-81DB6E3A2595}" type="presOf" srcId="{69CC00E2-0BD8-204E-8617-7B873CAE7AE6}" destId="{9046882B-5CFA-1B44-9C3D-F01A6D4D53A6}" srcOrd="1" destOrd="0" presId="urn:microsoft.com/office/officeart/2005/8/layout/hierarchy2"/>
    <dgm:cxn modelId="{BE5D21C0-CDFB-4DEF-ACBC-99B44F6CBCCF}" type="presOf" srcId="{0C62F075-E499-E347-912A-E1DB02D78FDC}" destId="{C3346834-DF63-B448-9323-BBAE514DC114}" srcOrd="1" destOrd="0" presId="urn:microsoft.com/office/officeart/2005/8/layout/hierarchy2"/>
    <dgm:cxn modelId="{27AC51F4-3FCF-4362-B32B-A07E086D97D1}" type="presOf" srcId="{30D0E994-0D7F-2F42-8669-5FA5E8D5B533}" destId="{C2BB9626-CD03-FB47-8F99-0D0076D9CE73}" srcOrd="1" destOrd="0" presId="urn:microsoft.com/office/officeart/2005/8/layout/hierarchy2"/>
    <dgm:cxn modelId="{77F7B029-3946-4306-8152-5F887B6F3BF7}" type="presOf" srcId="{08A20DAB-8F65-644E-9DC0-C035FD274FCE}" destId="{3DCFC90C-1D2E-3646-907C-C5FE4A71F881}" srcOrd="0" destOrd="0" presId="urn:microsoft.com/office/officeart/2005/8/layout/hierarchy2"/>
    <dgm:cxn modelId="{E2CD96BF-C9B0-4BF0-A258-2CBC6E64876F}" type="presOf" srcId="{C2BB9F3D-A2F1-B540-9A88-D40138B77CA2}" destId="{80D4DAD3-4093-934A-AE6B-C35D2DFD4499}" srcOrd="0" destOrd="0" presId="urn:microsoft.com/office/officeart/2005/8/layout/hierarchy2"/>
    <dgm:cxn modelId="{34795CC2-60BD-F541-ADB4-94D09B463F40}" srcId="{6CFE548F-007D-B747-845F-4635692F8BFC}" destId="{87382127-F295-4040-BEAC-B4B7B946F4F7}" srcOrd="1" destOrd="0" parTransId="{8B6C9313-10A1-C042-8A19-C014420370E7}" sibTransId="{FAD5947D-F9C6-EE49-B6D7-47D27AD96AB3}"/>
    <dgm:cxn modelId="{F26EEB26-09EF-480A-B72D-269FD32D98C1}" type="presOf" srcId="{5D3C4764-5842-524E-BAB1-2553864AFFDB}" destId="{FCA53F50-9F60-934D-BF28-E3ABDB102D52}" srcOrd="0" destOrd="0" presId="urn:microsoft.com/office/officeart/2005/8/layout/hierarchy2"/>
    <dgm:cxn modelId="{C0398E86-F2AD-3D41-8736-2FB308043499}" srcId="{BB6E687B-9E2F-8E43-BF84-BDCFEEA54FE9}" destId="{E2B96994-8817-7A4A-ABC4-1474D0E10288}" srcOrd="0" destOrd="0" parTransId="{08A20DAB-8F65-644E-9DC0-C035FD274FCE}" sibTransId="{7D1E6940-D6F0-2946-9396-505F57AABC07}"/>
    <dgm:cxn modelId="{86B2E570-F9F7-4226-BCD6-073006677615}" type="presOf" srcId="{76D7AD9F-33BF-6B4F-8D88-F316A92FBF69}" destId="{A1D6AFFF-9635-244F-8179-2978509A7952}" srcOrd="1" destOrd="0" presId="urn:microsoft.com/office/officeart/2005/8/layout/hierarchy2"/>
    <dgm:cxn modelId="{DD586777-B4EF-4563-9931-1E7AC313F05E}" type="presOf" srcId="{30D0E994-0D7F-2F42-8669-5FA5E8D5B533}" destId="{B5E9B8A5-912F-DA46-A60B-AF59B2EB1613}" srcOrd="0" destOrd="0" presId="urn:microsoft.com/office/officeart/2005/8/layout/hierarchy2"/>
    <dgm:cxn modelId="{1DFE88C3-562D-7844-8A4B-073B80D20785}" srcId="{3E3D3523-707A-4B49-B3AD-646FA95CD7D4}" destId="{0D1DBF1C-7534-634D-AE5A-C44915009066}" srcOrd="0" destOrd="0" parTransId="{294C8240-B0F3-434F-A1C7-988AF7283E7F}" sibTransId="{5651A3B6-49C4-C246-B588-4C926077684C}"/>
    <dgm:cxn modelId="{885F5417-30C7-4528-9FAF-55D89A257B68}" type="presOf" srcId="{2BBF7048-D1F5-D848-8AE0-E911610B5719}" destId="{EA215955-BD48-C243-A19C-FCE978B74081}" srcOrd="1" destOrd="0" presId="urn:microsoft.com/office/officeart/2005/8/layout/hierarchy2"/>
    <dgm:cxn modelId="{541949E8-411E-49AD-9418-E350CA28E574}" type="presOf" srcId="{3E3D3523-707A-4B49-B3AD-646FA95CD7D4}" destId="{A86EDC34-2B84-9146-97EF-EDB037444A5F}" srcOrd="0" destOrd="0" presId="urn:microsoft.com/office/officeart/2005/8/layout/hierarchy2"/>
    <dgm:cxn modelId="{B95C980A-9A79-4EB2-B981-59F33BD22607}" type="presOf" srcId="{4D6AE0A7-E14A-894B-81E6-8704D14ECE2A}" destId="{E06238F1-A8C4-8544-9294-DF8C71FF2E26}" srcOrd="1" destOrd="0" presId="urn:microsoft.com/office/officeart/2005/8/layout/hierarchy2"/>
    <dgm:cxn modelId="{47A6BE2C-C888-4E6E-A649-259F1740E5CC}" type="presOf" srcId="{E2B96994-8817-7A4A-ABC4-1474D0E10288}" destId="{37430BED-A9B6-7640-9BA9-363F87818E77}" srcOrd="0" destOrd="0" presId="urn:microsoft.com/office/officeart/2005/8/layout/hierarchy2"/>
    <dgm:cxn modelId="{D6D4968B-7FD3-47C7-AAE7-25972A655A72}" type="presParOf" srcId="{B895FB89-5DEC-7447-9231-B70834E9B88E}" destId="{4A43CA86-D5ED-A640-B498-ABC627F0DB56}" srcOrd="0" destOrd="0" presId="urn:microsoft.com/office/officeart/2005/8/layout/hierarchy2"/>
    <dgm:cxn modelId="{0E11A768-309E-489E-A50C-6CF737A79C37}" type="presParOf" srcId="{4A43CA86-D5ED-A640-B498-ABC627F0DB56}" destId="{09A93856-DD41-1A49-8EF5-3630AF6CD317}" srcOrd="0" destOrd="0" presId="urn:microsoft.com/office/officeart/2005/8/layout/hierarchy2"/>
    <dgm:cxn modelId="{0607D649-F282-4391-A961-14800B3A5CE3}" type="presParOf" srcId="{4A43CA86-D5ED-A640-B498-ABC627F0DB56}" destId="{96D4A9BD-AF2A-A940-9D40-57E4A4E9F17E}" srcOrd="1" destOrd="0" presId="urn:microsoft.com/office/officeart/2005/8/layout/hierarchy2"/>
    <dgm:cxn modelId="{C4C1C734-A55D-4BFC-A3F6-A430A905CD89}" type="presParOf" srcId="{96D4A9BD-AF2A-A940-9D40-57E4A4E9F17E}" destId="{3DCFC90C-1D2E-3646-907C-C5FE4A71F881}" srcOrd="0" destOrd="0" presId="urn:microsoft.com/office/officeart/2005/8/layout/hierarchy2"/>
    <dgm:cxn modelId="{E71AD438-950B-47D3-A9FB-05F354ECD8E3}" type="presParOf" srcId="{3DCFC90C-1D2E-3646-907C-C5FE4A71F881}" destId="{09D32AC5-5247-434D-B485-A068E694EF83}" srcOrd="0" destOrd="0" presId="urn:microsoft.com/office/officeart/2005/8/layout/hierarchy2"/>
    <dgm:cxn modelId="{2C6D8997-EF6B-417F-AC5B-7F4844B4BBF7}" type="presParOf" srcId="{96D4A9BD-AF2A-A940-9D40-57E4A4E9F17E}" destId="{2E8E8D0E-7655-4E47-8B60-CFAB4DFC3DF0}" srcOrd="1" destOrd="0" presId="urn:microsoft.com/office/officeart/2005/8/layout/hierarchy2"/>
    <dgm:cxn modelId="{3DEC25E8-61A6-4078-97AA-230FF5271F5B}" type="presParOf" srcId="{2E8E8D0E-7655-4E47-8B60-CFAB4DFC3DF0}" destId="{37430BED-A9B6-7640-9BA9-363F87818E77}" srcOrd="0" destOrd="0" presId="urn:microsoft.com/office/officeart/2005/8/layout/hierarchy2"/>
    <dgm:cxn modelId="{D2E5DEA4-8603-4321-B41F-147CA1A64C29}" type="presParOf" srcId="{2E8E8D0E-7655-4E47-8B60-CFAB4DFC3DF0}" destId="{7CC65699-4937-3B49-A90D-FB21731488FA}" srcOrd="1" destOrd="0" presId="urn:microsoft.com/office/officeart/2005/8/layout/hierarchy2"/>
    <dgm:cxn modelId="{8F6147A0-8BA9-4E69-A77A-9AD0116788E2}" type="presParOf" srcId="{7CC65699-4937-3B49-A90D-FB21731488FA}" destId="{6EE9E2EF-5DD0-8B41-A89A-D88D1B7AB3A1}" srcOrd="0" destOrd="0" presId="urn:microsoft.com/office/officeart/2005/8/layout/hierarchy2"/>
    <dgm:cxn modelId="{3460C9FE-F924-411A-8F66-5C3AB043CCE2}" type="presParOf" srcId="{6EE9E2EF-5DD0-8B41-A89A-D88D1B7AB3A1}" destId="{3929FEA5-A5B3-C943-AE24-828CD49BFDFF}" srcOrd="0" destOrd="0" presId="urn:microsoft.com/office/officeart/2005/8/layout/hierarchy2"/>
    <dgm:cxn modelId="{31FA2E12-D0DC-4977-A841-01AB83553F52}" type="presParOf" srcId="{7CC65699-4937-3B49-A90D-FB21731488FA}" destId="{9609054D-7269-7C4D-AB66-7A0D0397BCE7}" srcOrd="1" destOrd="0" presId="urn:microsoft.com/office/officeart/2005/8/layout/hierarchy2"/>
    <dgm:cxn modelId="{24532434-25F7-47F5-81E3-0E44D74A181E}" type="presParOf" srcId="{9609054D-7269-7C4D-AB66-7A0D0397BCE7}" destId="{486AA76C-4FDC-8B43-B776-7F24FF20E2FE}" srcOrd="0" destOrd="0" presId="urn:microsoft.com/office/officeart/2005/8/layout/hierarchy2"/>
    <dgm:cxn modelId="{EB926B49-4A42-4BA2-98D2-627A89C5DD52}" type="presParOf" srcId="{9609054D-7269-7C4D-AB66-7A0D0397BCE7}" destId="{DF7669B0-2050-C74A-BF55-FCE7B97F001E}" srcOrd="1" destOrd="0" presId="urn:microsoft.com/office/officeart/2005/8/layout/hierarchy2"/>
    <dgm:cxn modelId="{7EA8ACA1-0439-4401-8F6B-36117025DF61}" type="presParOf" srcId="{7CC65699-4937-3B49-A90D-FB21731488FA}" destId="{2F92AA0D-5189-8242-99F9-76C77F3CA63F}" srcOrd="2" destOrd="0" presId="urn:microsoft.com/office/officeart/2005/8/layout/hierarchy2"/>
    <dgm:cxn modelId="{A792C285-1CB8-4F9B-A951-525CD2B7C5A2}" type="presParOf" srcId="{2F92AA0D-5189-8242-99F9-76C77F3CA63F}" destId="{E06238F1-A8C4-8544-9294-DF8C71FF2E26}" srcOrd="0" destOrd="0" presId="urn:microsoft.com/office/officeart/2005/8/layout/hierarchy2"/>
    <dgm:cxn modelId="{CBD38F2E-5E2A-4E08-97B2-D442651ABA9E}" type="presParOf" srcId="{7CC65699-4937-3B49-A90D-FB21731488FA}" destId="{F7F9BC76-698A-2744-A80F-B84E2915BA9B}" srcOrd="3" destOrd="0" presId="urn:microsoft.com/office/officeart/2005/8/layout/hierarchy2"/>
    <dgm:cxn modelId="{A77E3286-95D4-4B77-B12C-943C450DC1E7}" type="presParOf" srcId="{F7F9BC76-698A-2744-A80F-B84E2915BA9B}" destId="{9D1678D7-2E9C-D94C-9F45-71180D21294E}" srcOrd="0" destOrd="0" presId="urn:microsoft.com/office/officeart/2005/8/layout/hierarchy2"/>
    <dgm:cxn modelId="{DC0F29B0-C0A7-4310-A5FB-44931F4DB58F}" type="presParOf" srcId="{F7F9BC76-698A-2744-A80F-B84E2915BA9B}" destId="{3DB3407E-45E6-5E43-8235-7AFD418D2CED}" srcOrd="1" destOrd="0" presId="urn:microsoft.com/office/officeart/2005/8/layout/hierarchy2"/>
    <dgm:cxn modelId="{E6A12611-14C3-461C-8BA0-CAB762BA93BF}" type="presParOf" srcId="{96D4A9BD-AF2A-A940-9D40-57E4A4E9F17E}" destId="{D61D6E04-E830-D448-8E03-2AB1F0660A09}" srcOrd="2" destOrd="0" presId="urn:microsoft.com/office/officeart/2005/8/layout/hierarchy2"/>
    <dgm:cxn modelId="{4CB0062F-A846-4F4D-88EF-3AAC80B575B4}" type="presParOf" srcId="{D61D6E04-E830-D448-8E03-2AB1F0660A09}" destId="{2A96FC2A-1755-D74D-8C41-9A70A62464FA}" srcOrd="0" destOrd="0" presId="urn:microsoft.com/office/officeart/2005/8/layout/hierarchy2"/>
    <dgm:cxn modelId="{DE46AE5A-3041-4AC9-B950-377D07E2056D}" type="presParOf" srcId="{96D4A9BD-AF2A-A940-9D40-57E4A4E9F17E}" destId="{E8F94126-3D57-1248-948A-CE17B88E28BB}" srcOrd="3" destOrd="0" presId="urn:microsoft.com/office/officeart/2005/8/layout/hierarchy2"/>
    <dgm:cxn modelId="{A9142165-5567-4D3C-800B-0DDC3D42161D}" type="presParOf" srcId="{E8F94126-3D57-1248-948A-CE17B88E28BB}" destId="{A86EDC34-2B84-9146-97EF-EDB037444A5F}" srcOrd="0" destOrd="0" presId="urn:microsoft.com/office/officeart/2005/8/layout/hierarchy2"/>
    <dgm:cxn modelId="{B5D368B3-538C-4F80-8500-94DF3847098D}" type="presParOf" srcId="{E8F94126-3D57-1248-948A-CE17B88E28BB}" destId="{5E7DF3EC-A6CE-354A-BAFD-49317DEAE40E}" srcOrd="1" destOrd="0" presId="urn:microsoft.com/office/officeart/2005/8/layout/hierarchy2"/>
    <dgm:cxn modelId="{37176972-09E9-463F-92BA-7F2163DCF958}" type="presParOf" srcId="{5E7DF3EC-A6CE-354A-BAFD-49317DEAE40E}" destId="{3824367C-90AA-7947-A0A7-A3E03C022498}" srcOrd="0" destOrd="0" presId="urn:microsoft.com/office/officeart/2005/8/layout/hierarchy2"/>
    <dgm:cxn modelId="{CDAB2D16-FE7C-44DD-8382-05C0B4956EE0}" type="presParOf" srcId="{3824367C-90AA-7947-A0A7-A3E03C022498}" destId="{EB7CCE56-D97C-AA4A-B9AB-8D5442A1B9E6}" srcOrd="0" destOrd="0" presId="urn:microsoft.com/office/officeart/2005/8/layout/hierarchy2"/>
    <dgm:cxn modelId="{A05BFB59-9D52-46DE-B76F-C01358117A32}" type="presParOf" srcId="{5E7DF3EC-A6CE-354A-BAFD-49317DEAE40E}" destId="{C94480DD-403B-A442-AB75-05E7868D1507}" srcOrd="1" destOrd="0" presId="urn:microsoft.com/office/officeart/2005/8/layout/hierarchy2"/>
    <dgm:cxn modelId="{087E602F-F5E4-49E5-B791-4A6BE8066B13}" type="presParOf" srcId="{C94480DD-403B-A442-AB75-05E7868D1507}" destId="{7DA35F41-FDF6-4943-AB3F-79CC0641B4A0}" srcOrd="0" destOrd="0" presId="urn:microsoft.com/office/officeart/2005/8/layout/hierarchy2"/>
    <dgm:cxn modelId="{64E2D1FC-EBD4-44C9-B297-AB58F96AFC0F}" type="presParOf" srcId="{C94480DD-403B-A442-AB75-05E7868D1507}" destId="{8139BFC7-784D-A643-8057-9E4858356711}" srcOrd="1" destOrd="0" presId="urn:microsoft.com/office/officeart/2005/8/layout/hierarchy2"/>
    <dgm:cxn modelId="{D04DAC38-968F-4B5D-926A-CF4219433243}" type="presParOf" srcId="{5E7DF3EC-A6CE-354A-BAFD-49317DEAE40E}" destId="{D9FD6129-FA99-7148-8693-3A19F8F5D8B0}" srcOrd="2" destOrd="0" presId="urn:microsoft.com/office/officeart/2005/8/layout/hierarchy2"/>
    <dgm:cxn modelId="{B6CA158E-D3F8-478C-91D8-962E5B2CB786}" type="presParOf" srcId="{D9FD6129-FA99-7148-8693-3A19F8F5D8B0}" destId="{C8866221-ACBC-8249-A9AE-28FA46471D31}" srcOrd="0" destOrd="0" presId="urn:microsoft.com/office/officeart/2005/8/layout/hierarchy2"/>
    <dgm:cxn modelId="{A12CD935-19E9-42E0-8AA0-CBB0B2364FC9}" type="presParOf" srcId="{5E7DF3EC-A6CE-354A-BAFD-49317DEAE40E}" destId="{88DADD04-E63E-4A43-9DB6-7C95396319C4}" srcOrd="3" destOrd="0" presId="urn:microsoft.com/office/officeart/2005/8/layout/hierarchy2"/>
    <dgm:cxn modelId="{E8C3FFDE-E6EB-41F5-B89A-09A6FFFDDBE5}" type="presParOf" srcId="{88DADD04-E63E-4A43-9DB6-7C95396319C4}" destId="{71CF65DF-F21B-104E-8194-ED1F6A9A367D}" srcOrd="0" destOrd="0" presId="urn:microsoft.com/office/officeart/2005/8/layout/hierarchy2"/>
    <dgm:cxn modelId="{09261675-1368-4A97-B2F3-3213EDF134BB}" type="presParOf" srcId="{88DADD04-E63E-4A43-9DB6-7C95396319C4}" destId="{D22AF86B-BC0A-0847-9B97-A698250221EB}" srcOrd="1" destOrd="0" presId="urn:microsoft.com/office/officeart/2005/8/layout/hierarchy2"/>
    <dgm:cxn modelId="{02B4DFE9-E227-4FEA-978D-692B13111AA9}" type="presParOf" srcId="{96D4A9BD-AF2A-A940-9D40-57E4A4E9F17E}" destId="{B5E9B8A5-912F-DA46-A60B-AF59B2EB1613}" srcOrd="4" destOrd="0" presId="urn:microsoft.com/office/officeart/2005/8/layout/hierarchy2"/>
    <dgm:cxn modelId="{DD837FCE-838D-40C3-9F48-12E0ADB55872}" type="presParOf" srcId="{B5E9B8A5-912F-DA46-A60B-AF59B2EB1613}" destId="{C2BB9626-CD03-FB47-8F99-0D0076D9CE73}" srcOrd="0" destOrd="0" presId="urn:microsoft.com/office/officeart/2005/8/layout/hierarchy2"/>
    <dgm:cxn modelId="{98EBDDF3-930F-4609-9AF8-1B7D5EC35DEB}" type="presParOf" srcId="{96D4A9BD-AF2A-A940-9D40-57E4A4E9F17E}" destId="{6598817F-07F2-A24D-B81E-19577222C76A}" srcOrd="5" destOrd="0" presId="urn:microsoft.com/office/officeart/2005/8/layout/hierarchy2"/>
    <dgm:cxn modelId="{997F90E1-E058-4F0A-9EE2-D0DBF4F43B39}" type="presParOf" srcId="{6598817F-07F2-A24D-B81E-19577222C76A}" destId="{098B182E-40C6-5C48-9F01-5EE7F8666215}" srcOrd="0" destOrd="0" presId="urn:microsoft.com/office/officeart/2005/8/layout/hierarchy2"/>
    <dgm:cxn modelId="{58413B05-272F-432E-809A-EC3C8FA79592}" type="presParOf" srcId="{6598817F-07F2-A24D-B81E-19577222C76A}" destId="{98D5156C-302A-E046-A166-C6BB92CFBA28}" srcOrd="1" destOrd="0" presId="urn:microsoft.com/office/officeart/2005/8/layout/hierarchy2"/>
    <dgm:cxn modelId="{E99D1A60-DB26-41D0-8687-8ECE19D0807D}" type="presParOf" srcId="{98D5156C-302A-E046-A166-C6BB92CFBA28}" destId="{CEE4E7B7-76A1-C445-85A3-CE84E3ABFEB8}" srcOrd="0" destOrd="0" presId="urn:microsoft.com/office/officeart/2005/8/layout/hierarchy2"/>
    <dgm:cxn modelId="{9C2D517A-5DCD-434A-BFEA-FBD86AF39061}" type="presParOf" srcId="{CEE4E7B7-76A1-C445-85A3-CE84E3ABFEB8}" destId="{C3346834-DF63-B448-9323-BBAE514DC114}" srcOrd="0" destOrd="0" presId="urn:microsoft.com/office/officeart/2005/8/layout/hierarchy2"/>
    <dgm:cxn modelId="{5EC1D2FA-E169-4459-9538-8747BE62E159}" type="presParOf" srcId="{98D5156C-302A-E046-A166-C6BB92CFBA28}" destId="{1F389C1B-3D86-BC48-8587-FEB82D6005DB}" srcOrd="1" destOrd="0" presId="urn:microsoft.com/office/officeart/2005/8/layout/hierarchy2"/>
    <dgm:cxn modelId="{45546468-7B83-47F8-9DFB-4670E04B4DF1}" type="presParOf" srcId="{1F389C1B-3D86-BC48-8587-FEB82D6005DB}" destId="{7AB5F7F4-2217-6845-991A-A6EA341D7A6A}" srcOrd="0" destOrd="0" presId="urn:microsoft.com/office/officeart/2005/8/layout/hierarchy2"/>
    <dgm:cxn modelId="{9573787F-D556-44D9-8286-7F5D08F6CF58}" type="presParOf" srcId="{1F389C1B-3D86-BC48-8587-FEB82D6005DB}" destId="{4085835D-3C66-CF46-B29F-1F1BE46481D3}" srcOrd="1" destOrd="0" presId="urn:microsoft.com/office/officeart/2005/8/layout/hierarchy2"/>
    <dgm:cxn modelId="{70F1AEB0-31F4-478B-9B9F-D01EDC48AE72}" type="presParOf" srcId="{98D5156C-302A-E046-A166-C6BB92CFBA28}" destId="{0007572E-DAE3-9C44-A544-C121DC1CE5D6}" srcOrd="2" destOrd="0" presId="urn:microsoft.com/office/officeart/2005/8/layout/hierarchy2"/>
    <dgm:cxn modelId="{1F19751B-12D5-4914-9D7D-9F48EE153FA7}" type="presParOf" srcId="{0007572E-DAE3-9C44-A544-C121DC1CE5D6}" destId="{73B8BE93-8C78-3E4D-BBE8-6B40648EAF17}" srcOrd="0" destOrd="0" presId="urn:microsoft.com/office/officeart/2005/8/layout/hierarchy2"/>
    <dgm:cxn modelId="{72C4343A-886E-4B8E-91D4-B571BD1672F8}" type="presParOf" srcId="{98D5156C-302A-E046-A166-C6BB92CFBA28}" destId="{61F9C85B-4575-7B4F-8C6F-7BF383EF1EDC}" srcOrd="3" destOrd="0" presId="urn:microsoft.com/office/officeart/2005/8/layout/hierarchy2"/>
    <dgm:cxn modelId="{B65E3357-D1A8-42E9-BC31-865CB8FE83A1}" type="presParOf" srcId="{61F9C85B-4575-7B4F-8C6F-7BF383EF1EDC}" destId="{E0EE7E55-88AC-FC49-9701-E63E58B8A06F}" srcOrd="0" destOrd="0" presId="urn:microsoft.com/office/officeart/2005/8/layout/hierarchy2"/>
    <dgm:cxn modelId="{18627D94-831B-4504-9EB3-0C5F79DF8BDB}" type="presParOf" srcId="{61F9C85B-4575-7B4F-8C6F-7BF383EF1EDC}" destId="{F5C2987D-11C0-AB44-8328-EFF63534C20E}" srcOrd="1" destOrd="0" presId="urn:microsoft.com/office/officeart/2005/8/layout/hierarchy2"/>
    <dgm:cxn modelId="{FA7CAABC-B64D-4502-A107-B138D8303727}" type="presParOf" srcId="{96D4A9BD-AF2A-A940-9D40-57E4A4E9F17E}" destId="{83A2928B-23E9-A342-9A65-73EA7867A9F0}" srcOrd="6" destOrd="0" presId="urn:microsoft.com/office/officeart/2005/8/layout/hierarchy2"/>
    <dgm:cxn modelId="{1746DA3E-B479-4F4F-8F26-648539F1076D}" type="presParOf" srcId="{83A2928B-23E9-A342-9A65-73EA7867A9F0}" destId="{DA97849D-2125-1D4E-8786-1EAC35EE81B3}" srcOrd="0" destOrd="0" presId="urn:microsoft.com/office/officeart/2005/8/layout/hierarchy2"/>
    <dgm:cxn modelId="{ABE41599-9EB5-4C20-A1A1-6B5FE62E323C}" type="presParOf" srcId="{96D4A9BD-AF2A-A940-9D40-57E4A4E9F17E}" destId="{0907E60F-9423-7E48-9CF6-D87B6F2B1A40}" srcOrd="7" destOrd="0" presId="urn:microsoft.com/office/officeart/2005/8/layout/hierarchy2"/>
    <dgm:cxn modelId="{0B0E24F8-59D2-477B-8408-9741DF042818}" type="presParOf" srcId="{0907E60F-9423-7E48-9CF6-D87B6F2B1A40}" destId="{80D4DAD3-4093-934A-AE6B-C35D2DFD4499}" srcOrd="0" destOrd="0" presId="urn:microsoft.com/office/officeart/2005/8/layout/hierarchy2"/>
    <dgm:cxn modelId="{5936E491-6099-48DB-95D0-1290C7CE0005}" type="presParOf" srcId="{0907E60F-9423-7E48-9CF6-D87B6F2B1A40}" destId="{312F16A1-F821-F848-A7BD-C87E0A91A896}" srcOrd="1" destOrd="0" presId="urn:microsoft.com/office/officeart/2005/8/layout/hierarchy2"/>
    <dgm:cxn modelId="{E329D2E8-1C8C-454E-92B2-30E6DD8E0ACD}" type="presParOf" srcId="{312F16A1-F821-F848-A7BD-C87E0A91A896}" destId="{DF86C673-A061-994C-A798-13CEF7E5C621}" srcOrd="0" destOrd="0" presId="urn:microsoft.com/office/officeart/2005/8/layout/hierarchy2"/>
    <dgm:cxn modelId="{E140A7A9-E897-470C-B163-18D1CD1E7435}" type="presParOf" srcId="{DF86C673-A061-994C-A798-13CEF7E5C621}" destId="{9046882B-5CFA-1B44-9C3D-F01A6D4D53A6}" srcOrd="0" destOrd="0" presId="urn:microsoft.com/office/officeart/2005/8/layout/hierarchy2"/>
    <dgm:cxn modelId="{0BE54DBA-242C-4FBB-BFD8-19965B9E8245}" type="presParOf" srcId="{312F16A1-F821-F848-A7BD-C87E0A91A896}" destId="{B33AA361-67B9-2048-8B9A-1A01EBF6D3A5}" srcOrd="1" destOrd="0" presId="urn:microsoft.com/office/officeart/2005/8/layout/hierarchy2"/>
    <dgm:cxn modelId="{97AD321E-654A-41C4-BDB2-B993CFEAAABD}" type="presParOf" srcId="{B33AA361-67B9-2048-8B9A-1A01EBF6D3A5}" destId="{EEFABCB0-445D-CA4F-9A9F-68B91F072E6C}" srcOrd="0" destOrd="0" presId="urn:microsoft.com/office/officeart/2005/8/layout/hierarchy2"/>
    <dgm:cxn modelId="{141307A6-FF86-4C12-906F-0488C4499392}" type="presParOf" srcId="{B33AA361-67B9-2048-8B9A-1A01EBF6D3A5}" destId="{2929B084-9ACE-F448-BDDD-261D4E98D80E}" srcOrd="1" destOrd="0" presId="urn:microsoft.com/office/officeart/2005/8/layout/hierarchy2"/>
    <dgm:cxn modelId="{8153C73E-C9BD-418D-A59B-5BD02540405E}" type="presParOf" srcId="{312F16A1-F821-F848-A7BD-C87E0A91A896}" destId="{72FC723E-9572-B545-887E-C5233AEE6DF1}" srcOrd="2" destOrd="0" presId="urn:microsoft.com/office/officeart/2005/8/layout/hierarchy2"/>
    <dgm:cxn modelId="{0FB63F86-4730-4CC0-9CDD-83494756225F}" type="presParOf" srcId="{72FC723E-9572-B545-887E-C5233AEE6DF1}" destId="{7DF031D0-4658-3F40-835E-021361379500}" srcOrd="0" destOrd="0" presId="urn:microsoft.com/office/officeart/2005/8/layout/hierarchy2"/>
    <dgm:cxn modelId="{62CABF75-566F-4CF6-BF88-80675EEAF120}" type="presParOf" srcId="{312F16A1-F821-F848-A7BD-C87E0A91A896}" destId="{646B8744-92A6-E549-B63B-30917D1C7188}" srcOrd="3" destOrd="0" presId="urn:microsoft.com/office/officeart/2005/8/layout/hierarchy2"/>
    <dgm:cxn modelId="{0BD121AB-38CB-4CF9-BEB6-02FDC99E5379}" type="presParOf" srcId="{646B8744-92A6-E549-B63B-30917D1C7188}" destId="{FCA53F50-9F60-934D-BF28-E3ABDB102D52}" srcOrd="0" destOrd="0" presId="urn:microsoft.com/office/officeart/2005/8/layout/hierarchy2"/>
    <dgm:cxn modelId="{52A4B375-D0F3-426F-948B-F1809C18059B}" type="presParOf" srcId="{646B8744-92A6-E549-B63B-30917D1C7188}" destId="{50558181-03DB-FB4F-B38A-C846CCD142FD}" srcOrd="1" destOrd="0" presId="urn:microsoft.com/office/officeart/2005/8/layout/hierarchy2"/>
    <dgm:cxn modelId="{3BE1FFD4-949C-4684-AF81-CBF2A7DAB5B2}" type="presParOf" srcId="{96D4A9BD-AF2A-A940-9D40-57E4A4E9F17E}" destId="{A94A4B2F-0351-5540-83C8-075788D850AB}" srcOrd="8" destOrd="0" presId="urn:microsoft.com/office/officeart/2005/8/layout/hierarchy2"/>
    <dgm:cxn modelId="{7953B205-7C6C-4547-AFC0-7B77FBC2E49E}" type="presParOf" srcId="{A94A4B2F-0351-5540-83C8-075788D850AB}" destId="{EA215955-BD48-C243-A19C-FCE978B74081}" srcOrd="0" destOrd="0" presId="urn:microsoft.com/office/officeart/2005/8/layout/hierarchy2"/>
    <dgm:cxn modelId="{F92F9E56-351A-404F-83F4-5376A1ED9866}" type="presParOf" srcId="{96D4A9BD-AF2A-A940-9D40-57E4A4E9F17E}" destId="{8F2BE67B-26D4-854F-8058-1C406F245D38}" srcOrd="9" destOrd="0" presId="urn:microsoft.com/office/officeart/2005/8/layout/hierarchy2"/>
    <dgm:cxn modelId="{8B0329AE-8173-417B-A934-DE98487EF4D1}" type="presParOf" srcId="{8F2BE67B-26D4-854F-8058-1C406F245D38}" destId="{2E6097F3-212C-B74B-B8AC-081877103BD4}" srcOrd="0" destOrd="0" presId="urn:microsoft.com/office/officeart/2005/8/layout/hierarchy2"/>
    <dgm:cxn modelId="{E8FB5023-FE0F-4D5E-A9F4-F9E5F0C9CA14}" type="presParOf" srcId="{8F2BE67B-26D4-854F-8058-1C406F245D38}" destId="{20BB449F-BC13-7447-A1D7-64748E39C74A}" srcOrd="1" destOrd="0" presId="urn:microsoft.com/office/officeart/2005/8/layout/hierarchy2"/>
    <dgm:cxn modelId="{9F80AEB5-52D8-4D01-AF7D-3335033F05E9}" type="presParOf" srcId="{20BB449F-BC13-7447-A1D7-64748E39C74A}" destId="{C95587EA-37BF-F14D-A244-06EF1F7A6049}" srcOrd="0" destOrd="0" presId="urn:microsoft.com/office/officeart/2005/8/layout/hierarchy2"/>
    <dgm:cxn modelId="{19A6CC9C-992A-481E-BF82-3BC9FFE11FD3}" type="presParOf" srcId="{C95587EA-37BF-F14D-A244-06EF1F7A6049}" destId="{A1D6AFFF-9635-244F-8179-2978509A7952}" srcOrd="0" destOrd="0" presId="urn:microsoft.com/office/officeart/2005/8/layout/hierarchy2"/>
    <dgm:cxn modelId="{E8A05924-AA39-4E3E-B64C-B5669E662FD6}" type="presParOf" srcId="{20BB449F-BC13-7447-A1D7-64748E39C74A}" destId="{426D3D68-F3AC-C24A-A823-3940E06805FE}" srcOrd="1" destOrd="0" presId="urn:microsoft.com/office/officeart/2005/8/layout/hierarchy2"/>
    <dgm:cxn modelId="{2649FC2B-42CC-4774-9878-ABAE58A2FB32}" type="presParOf" srcId="{426D3D68-F3AC-C24A-A823-3940E06805FE}" destId="{F0DE219D-1362-0A4F-823D-B948A8679627}" srcOrd="0" destOrd="0" presId="urn:microsoft.com/office/officeart/2005/8/layout/hierarchy2"/>
    <dgm:cxn modelId="{C97F4FB4-FDFA-4B68-855E-731F277C56FB}" type="presParOf" srcId="{426D3D68-F3AC-C24A-A823-3940E06805FE}" destId="{5553A340-3504-3D46-ABD7-ED6B95DC5CA1}"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4C65D-9CBF-E74D-B384-BA66D8E11589}">
      <dsp:nvSpPr>
        <dsp:cNvPr id="0" name=""/>
        <dsp:cNvSpPr/>
      </dsp:nvSpPr>
      <dsp:spPr>
        <a:xfrm>
          <a:off x="280020" y="1917"/>
          <a:ext cx="3478559" cy="208713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0020" tIns="160020" rIns="160020" bIns="160020" numCol="1" spcCol="1270" anchor="ctr" anchorCtr="0">
          <a:noAutofit/>
        </a:bodyPr>
        <a:lstStyle/>
        <a:p>
          <a:pPr lvl="0" algn="ctr" defTabSz="1866900" rtl="0">
            <a:lnSpc>
              <a:spcPct val="90000"/>
            </a:lnSpc>
            <a:spcBef>
              <a:spcPct val="0"/>
            </a:spcBef>
            <a:spcAft>
              <a:spcPct val="35000"/>
            </a:spcAft>
          </a:pPr>
          <a:r>
            <a:rPr lang="en-US" sz="4200" kern="1200" dirty="0" smtClean="0"/>
            <a:t>I use … You pay…</a:t>
          </a:r>
          <a:endParaRPr lang="en-US" sz="4200" kern="1200" dirty="0"/>
        </a:p>
      </dsp:txBody>
      <dsp:txXfrm>
        <a:off x="280020" y="1917"/>
        <a:ext cx="3478559" cy="2087135"/>
      </dsp:txXfrm>
    </dsp:sp>
    <dsp:sp modelId="{385C1517-4CD4-CD47-8F6F-1B91010B21CA}">
      <dsp:nvSpPr>
        <dsp:cNvPr id="0" name=""/>
        <dsp:cNvSpPr/>
      </dsp:nvSpPr>
      <dsp:spPr>
        <a:xfrm>
          <a:off x="280020" y="2436909"/>
          <a:ext cx="3478559" cy="2087135"/>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0020" tIns="160020" rIns="160020" bIns="160020" numCol="1" spcCol="1270" anchor="ctr" anchorCtr="0">
          <a:noAutofit/>
        </a:bodyPr>
        <a:lstStyle/>
        <a:p>
          <a:pPr lvl="0" algn="ctr" defTabSz="1866900" rtl="0">
            <a:lnSpc>
              <a:spcPct val="90000"/>
            </a:lnSpc>
            <a:spcBef>
              <a:spcPct val="0"/>
            </a:spcBef>
            <a:spcAft>
              <a:spcPct val="35000"/>
            </a:spcAft>
          </a:pPr>
          <a:r>
            <a:rPr lang="en-US" sz="4200" kern="1200" smtClean="0"/>
            <a:t>…but the community loses </a:t>
          </a:r>
          <a:endParaRPr lang="en-US" sz="4200" kern="1200"/>
        </a:p>
      </dsp:txBody>
      <dsp:txXfrm>
        <a:off x="280020" y="2436909"/>
        <a:ext cx="3478559" cy="20871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7B97C8-0948-0041-9777-2D800315142B}">
      <dsp:nvSpPr>
        <dsp:cNvPr id="0" name=""/>
        <dsp:cNvSpPr/>
      </dsp:nvSpPr>
      <dsp:spPr>
        <a:xfrm>
          <a:off x="0" y="244171"/>
          <a:ext cx="2514599" cy="150875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I know…He </a:t>
          </a:r>
          <a:r>
            <a:rPr lang="en-US" sz="2700" kern="1200" dirty="0" err="1" smtClean="0"/>
            <a:t>doesn</a:t>
          </a:r>
          <a:r>
            <a:rPr lang="fr-FR" sz="2700" kern="1200" dirty="0" smtClean="0"/>
            <a:t>’</a:t>
          </a:r>
          <a:r>
            <a:rPr lang="en-US" sz="2700" kern="1200" dirty="0" smtClean="0"/>
            <a:t>t... </a:t>
          </a:r>
        </a:p>
        <a:p>
          <a:pPr lvl="0" algn="ctr" defTabSz="1200150">
            <a:lnSpc>
              <a:spcPct val="90000"/>
            </a:lnSpc>
            <a:spcBef>
              <a:spcPct val="0"/>
            </a:spcBef>
            <a:spcAft>
              <a:spcPct val="35000"/>
            </a:spcAft>
          </a:pPr>
          <a:r>
            <a:rPr lang="en-US" sz="2700" kern="1200" dirty="0" smtClean="0"/>
            <a:t>I gain!</a:t>
          </a:r>
          <a:endParaRPr lang="en-US" sz="2700" kern="1200" dirty="0"/>
        </a:p>
      </dsp:txBody>
      <dsp:txXfrm>
        <a:off x="0" y="244171"/>
        <a:ext cx="2514599" cy="1508759"/>
      </dsp:txXfrm>
    </dsp:sp>
    <dsp:sp modelId="{DBDBCA1A-44D1-9D44-B916-880C28228792}">
      <dsp:nvSpPr>
        <dsp:cNvPr id="0" name=""/>
        <dsp:cNvSpPr/>
      </dsp:nvSpPr>
      <dsp:spPr>
        <a:xfrm>
          <a:off x="0" y="2004390"/>
          <a:ext cx="2514599" cy="150875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…but the community loses</a:t>
          </a:r>
          <a:endParaRPr lang="en-US" sz="2700" kern="1200" dirty="0"/>
        </a:p>
      </dsp:txBody>
      <dsp:txXfrm>
        <a:off x="0" y="2004390"/>
        <a:ext cx="2514599" cy="15087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791EF-7489-1D40-B1A1-CA188D8C4551}">
      <dsp:nvSpPr>
        <dsp:cNvPr id="0" name=""/>
        <dsp:cNvSpPr/>
      </dsp:nvSpPr>
      <dsp:spPr>
        <a:xfrm>
          <a:off x="152396" y="1051401"/>
          <a:ext cx="3733806" cy="2423160"/>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kern="1200" dirty="0" smtClean="0"/>
            <a:t>I break my promise… </a:t>
          </a:r>
        </a:p>
        <a:p>
          <a:pPr lvl="0" algn="ctr" defTabSz="1955800">
            <a:lnSpc>
              <a:spcPct val="90000"/>
            </a:lnSpc>
            <a:spcBef>
              <a:spcPct val="0"/>
            </a:spcBef>
            <a:spcAft>
              <a:spcPct val="35000"/>
            </a:spcAft>
          </a:pPr>
          <a:r>
            <a:rPr lang="en-US" sz="4400" kern="1200" dirty="0" smtClean="0"/>
            <a:t>I suffer</a:t>
          </a:r>
          <a:endParaRPr lang="en-US" sz="4400" kern="1200" dirty="0"/>
        </a:p>
      </dsp:txBody>
      <dsp:txXfrm>
        <a:off x="152396" y="1051401"/>
        <a:ext cx="3733806" cy="24231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93856-DD41-1A49-8EF5-3630AF6CD317}">
      <dsp:nvSpPr>
        <dsp:cNvPr id="0" name=""/>
        <dsp:cNvSpPr/>
      </dsp:nvSpPr>
      <dsp:spPr>
        <a:xfrm>
          <a:off x="1275969" y="2693296"/>
          <a:ext cx="1517239"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Constraints to Change</a:t>
          </a:r>
          <a:endParaRPr lang="en-US" sz="2000" b="1" kern="1200" dirty="0">
            <a:solidFill>
              <a:schemeClr val="tx1"/>
            </a:solidFill>
          </a:endParaRPr>
        </a:p>
      </dsp:txBody>
      <dsp:txXfrm>
        <a:off x="1292090" y="2709417"/>
        <a:ext cx="1484997" cy="518156"/>
      </dsp:txXfrm>
    </dsp:sp>
    <dsp:sp modelId="{3DCFC90C-1D2E-3646-907C-C5FE4A71F881}">
      <dsp:nvSpPr>
        <dsp:cNvPr id="0" name=""/>
        <dsp:cNvSpPr/>
      </dsp:nvSpPr>
      <dsp:spPr>
        <a:xfrm rot="16830559">
          <a:off x="1806323" y="1772885"/>
          <a:ext cx="2414088" cy="17626"/>
        </a:xfrm>
        <a:custGeom>
          <a:avLst/>
          <a:gdLst/>
          <a:ahLst/>
          <a:cxnLst/>
          <a:rect l="0" t="0" r="0" b="0"/>
          <a:pathLst>
            <a:path>
              <a:moveTo>
                <a:pt x="0" y="8813"/>
              </a:moveTo>
              <a:lnTo>
                <a:pt x="2414088" y="881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a:off x="2953015" y="1721346"/>
        <a:ext cx="120704" cy="120704"/>
      </dsp:txXfrm>
    </dsp:sp>
    <dsp:sp modelId="{37430BED-A9B6-7640-9BA9-363F87818E77}">
      <dsp:nvSpPr>
        <dsp:cNvPr id="0" name=""/>
        <dsp:cNvSpPr/>
      </dsp:nvSpPr>
      <dsp:spPr>
        <a:xfrm>
          <a:off x="3233527" y="319703"/>
          <a:ext cx="1518956"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The Free Rider</a:t>
          </a:r>
          <a:endParaRPr lang="en-US" sz="2000" b="1" kern="1200" dirty="0">
            <a:solidFill>
              <a:schemeClr val="tx1"/>
            </a:solidFill>
          </a:endParaRPr>
        </a:p>
      </dsp:txBody>
      <dsp:txXfrm>
        <a:off x="3249648" y="335824"/>
        <a:ext cx="1486714" cy="518156"/>
      </dsp:txXfrm>
    </dsp:sp>
    <dsp:sp modelId="{6EE9E2EF-5DD0-8B41-A89A-D88D1B7AB3A1}">
      <dsp:nvSpPr>
        <dsp:cNvPr id="0" name=""/>
        <dsp:cNvSpPr/>
      </dsp:nvSpPr>
      <dsp:spPr>
        <a:xfrm rot="19457599">
          <a:off x="4701515" y="427849"/>
          <a:ext cx="542254" cy="17626"/>
        </a:xfrm>
        <a:custGeom>
          <a:avLst/>
          <a:gdLst/>
          <a:ahLst/>
          <a:cxnLst/>
          <a:rect l="0" t="0" r="0" b="0"/>
          <a:pathLst>
            <a:path>
              <a:moveTo>
                <a:pt x="0" y="8813"/>
              </a:moveTo>
              <a:lnTo>
                <a:pt x="542254" y="88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959086" y="423106"/>
        <a:ext cx="27112" cy="27112"/>
      </dsp:txXfrm>
    </dsp:sp>
    <dsp:sp modelId="{486AA76C-4FDC-8B43-B776-7F24FF20E2FE}">
      <dsp:nvSpPr>
        <dsp:cNvPr id="0" name=""/>
        <dsp:cNvSpPr/>
      </dsp:nvSpPr>
      <dsp:spPr>
        <a:xfrm>
          <a:off x="5192802" y="3224"/>
          <a:ext cx="1968092"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 Sanctions</a:t>
          </a:r>
          <a:endParaRPr lang="en-US" sz="2000" b="1" kern="1200" dirty="0">
            <a:solidFill>
              <a:schemeClr val="tx1"/>
            </a:solidFill>
          </a:endParaRPr>
        </a:p>
      </dsp:txBody>
      <dsp:txXfrm>
        <a:off x="5208923" y="19345"/>
        <a:ext cx="1935850" cy="518156"/>
      </dsp:txXfrm>
    </dsp:sp>
    <dsp:sp modelId="{2F92AA0D-5189-8242-99F9-76C77F3CA63F}">
      <dsp:nvSpPr>
        <dsp:cNvPr id="0" name=""/>
        <dsp:cNvSpPr/>
      </dsp:nvSpPr>
      <dsp:spPr>
        <a:xfrm rot="2142401">
          <a:off x="4701515" y="744328"/>
          <a:ext cx="542254" cy="17626"/>
        </a:xfrm>
        <a:custGeom>
          <a:avLst/>
          <a:gdLst/>
          <a:ahLst/>
          <a:cxnLst/>
          <a:rect l="0" t="0" r="0" b="0"/>
          <a:pathLst>
            <a:path>
              <a:moveTo>
                <a:pt x="0" y="8813"/>
              </a:moveTo>
              <a:lnTo>
                <a:pt x="542254" y="88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959086" y="739585"/>
        <a:ext cx="27112" cy="27112"/>
      </dsp:txXfrm>
    </dsp:sp>
    <dsp:sp modelId="{9D1678D7-2E9C-D94C-9F45-71180D21294E}">
      <dsp:nvSpPr>
        <dsp:cNvPr id="0" name=""/>
        <dsp:cNvSpPr/>
      </dsp:nvSpPr>
      <dsp:spPr>
        <a:xfrm>
          <a:off x="5192802" y="636182"/>
          <a:ext cx="1968092"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Bundling</a:t>
          </a:r>
          <a:endParaRPr lang="en-US" sz="2000" b="1" kern="1200" dirty="0">
            <a:solidFill>
              <a:schemeClr val="tx1"/>
            </a:solidFill>
          </a:endParaRPr>
        </a:p>
      </dsp:txBody>
      <dsp:txXfrm>
        <a:off x="5208923" y="652303"/>
        <a:ext cx="1935850" cy="518156"/>
      </dsp:txXfrm>
    </dsp:sp>
    <dsp:sp modelId="{D61D6E04-E830-D448-8E03-2AB1F0660A09}">
      <dsp:nvSpPr>
        <dsp:cNvPr id="0" name=""/>
        <dsp:cNvSpPr/>
      </dsp:nvSpPr>
      <dsp:spPr>
        <a:xfrm rot="17500715">
          <a:off x="2417375" y="2405843"/>
          <a:ext cx="1191985" cy="17626"/>
        </a:xfrm>
        <a:custGeom>
          <a:avLst/>
          <a:gdLst/>
          <a:ahLst/>
          <a:cxnLst/>
          <a:rect l="0" t="0" r="0" b="0"/>
          <a:pathLst>
            <a:path>
              <a:moveTo>
                <a:pt x="0" y="8813"/>
              </a:moveTo>
              <a:lnTo>
                <a:pt x="1191985" y="881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983568" y="2384857"/>
        <a:ext cx="59599" cy="59599"/>
      </dsp:txXfrm>
    </dsp:sp>
    <dsp:sp modelId="{A86EDC34-2B84-9146-97EF-EDB037444A5F}">
      <dsp:nvSpPr>
        <dsp:cNvPr id="0" name=""/>
        <dsp:cNvSpPr/>
      </dsp:nvSpPr>
      <dsp:spPr>
        <a:xfrm>
          <a:off x="3233527" y="1585619"/>
          <a:ext cx="1518956"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Asymmetric Information</a:t>
          </a:r>
          <a:endParaRPr lang="en-US" sz="2000" b="1" kern="1200" dirty="0">
            <a:solidFill>
              <a:schemeClr val="tx1"/>
            </a:solidFill>
          </a:endParaRPr>
        </a:p>
      </dsp:txBody>
      <dsp:txXfrm>
        <a:off x="3249648" y="1601740"/>
        <a:ext cx="1486714" cy="518156"/>
      </dsp:txXfrm>
    </dsp:sp>
    <dsp:sp modelId="{3824367C-90AA-7947-A0A7-A3E03C022498}">
      <dsp:nvSpPr>
        <dsp:cNvPr id="0" name=""/>
        <dsp:cNvSpPr/>
      </dsp:nvSpPr>
      <dsp:spPr>
        <a:xfrm rot="19457599">
          <a:off x="4701515" y="1693765"/>
          <a:ext cx="542254" cy="17626"/>
        </a:xfrm>
        <a:custGeom>
          <a:avLst/>
          <a:gdLst/>
          <a:ahLst/>
          <a:cxnLst/>
          <a:rect l="0" t="0" r="0" b="0"/>
          <a:pathLst>
            <a:path>
              <a:moveTo>
                <a:pt x="0" y="8813"/>
              </a:moveTo>
              <a:lnTo>
                <a:pt x="542254" y="88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959086" y="1689022"/>
        <a:ext cx="27112" cy="27112"/>
      </dsp:txXfrm>
    </dsp:sp>
    <dsp:sp modelId="{7DA35F41-FDF6-4943-AB3F-79CC0641B4A0}">
      <dsp:nvSpPr>
        <dsp:cNvPr id="0" name=""/>
        <dsp:cNvSpPr/>
      </dsp:nvSpPr>
      <dsp:spPr>
        <a:xfrm>
          <a:off x="5192802" y="1269140"/>
          <a:ext cx="1968092"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Lobbying</a:t>
          </a:r>
          <a:endParaRPr lang="en-US" sz="2000" b="1" kern="1200" dirty="0">
            <a:solidFill>
              <a:schemeClr val="tx1"/>
            </a:solidFill>
          </a:endParaRPr>
        </a:p>
      </dsp:txBody>
      <dsp:txXfrm>
        <a:off x="5208923" y="1285261"/>
        <a:ext cx="1935850" cy="518156"/>
      </dsp:txXfrm>
    </dsp:sp>
    <dsp:sp modelId="{D9FD6129-FA99-7148-8693-3A19F8F5D8B0}">
      <dsp:nvSpPr>
        <dsp:cNvPr id="0" name=""/>
        <dsp:cNvSpPr/>
      </dsp:nvSpPr>
      <dsp:spPr>
        <a:xfrm rot="2142401">
          <a:off x="4701515" y="2010244"/>
          <a:ext cx="542254" cy="17626"/>
        </a:xfrm>
        <a:custGeom>
          <a:avLst/>
          <a:gdLst/>
          <a:ahLst/>
          <a:cxnLst/>
          <a:rect l="0" t="0" r="0" b="0"/>
          <a:pathLst>
            <a:path>
              <a:moveTo>
                <a:pt x="0" y="8813"/>
              </a:moveTo>
              <a:lnTo>
                <a:pt x="542254" y="88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959086" y="2005501"/>
        <a:ext cx="27112" cy="27112"/>
      </dsp:txXfrm>
    </dsp:sp>
    <dsp:sp modelId="{71CF65DF-F21B-104E-8194-ED1F6A9A367D}">
      <dsp:nvSpPr>
        <dsp:cNvPr id="0" name=""/>
        <dsp:cNvSpPr/>
      </dsp:nvSpPr>
      <dsp:spPr>
        <a:xfrm>
          <a:off x="5192802" y="1902098"/>
          <a:ext cx="1968092"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Awareness Campaign</a:t>
          </a:r>
          <a:endParaRPr lang="en-US" sz="2000" b="1" kern="1200" dirty="0">
            <a:solidFill>
              <a:schemeClr val="tx1"/>
            </a:solidFill>
          </a:endParaRPr>
        </a:p>
      </dsp:txBody>
      <dsp:txXfrm>
        <a:off x="5208923" y="1918219"/>
        <a:ext cx="1935850" cy="518156"/>
      </dsp:txXfrm>
    </dsp:sp>
    <dsp:sp modelId="{B5E9B8A5-912F-DA46-A60B-AF59B2EB1613}">
      <dsp:nvSpPr>
        <dsp:cNvPr id="0" name=""/>
        <dsp:cNvSpPr/>
      </dsp:nvSpPr>
      <dsp:spPr>
        <a:xfrm rot="1186030">
          <a:off x="2779423" y="3038801"/>
          <a:ext cx="467889" cy="17626"/>
        </a:xfrm>
        <a:custGeom>
          <a:avLst/>
          <a:gdLst/>
          <a:ahLst/>
          <a:cxnLst/>
          <a:rect l="0" t="0" r="0" b="0"/>
          <a:pathLst>
            <a:path>
              <a:moveTo>
                <a:pt x="0" y="8813"/>
              </a:moveTo>
              <a:lnTo>
                <a:pt x="467889" y="881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3001670" y="3035918"/>
        <a:ext cx="23394" cy="23394"/>
      </dsp:txXfrm>
    </dsp:sp>
    <dsp:sp modelId="{098B182E-40C6-5C48-9F01-5EE7F8666215}">
      <dsp:nvSpPr>
        <dsp:cNvPr id="0" name=""/>
        <dsp:cNvSpPr/>
      </dsp:nvSpPr>
      <dsp:spPr>
        <a:xfrm>
          <a:off x="3233527" y="2851535"/>
          <a:ext cx="1518956"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Agenda Setting</a:t>
          </a:r>
          <a:endParaRPr lang="en-US" sz="2000" b="1" kern="1200" dirty="0">
            <a:solidFill>
              <a:schemeClr val="tx1"/>
            </a:solidFill>
          </a:endParaRPr>
        </a:p>
      </dsp:txBody>
      <dsp:txXfrm>
        <a:off x="3249648" y="2867656"/>
        <a:ext cx="1486714" cy="518156"/>
      </dsp:txXfrm>
    </dsp:sp>
    <dsp:sp modelId="{CEE4E7B7-76A1-C445-85A3-CE84E3ABFEB8}">
      <dsp:nvSpPr>
        <dsp:cNvPr id="0" name=""/>
        <dsp:cNvSpPr/>
      </dsp:nvSpPr>
      <dsp:spPr>
        <a:xfrm rot="19457599">
          <a:off x="4701515" y="2959682"/>
          <a:ext cx="542254" cy="17626"/>
        </a:xfrm>
        <a:custGeom>
          <a:avLst/>
          <a:gdLst/>
          <a:ahLst/>
          <a:cxnLst/>
          <a:rect l="0" t="0" r="0" b="0"/>
          <a:pathLst>
            <a:path>
              <a:moveTo>
                <a:pt x="0" y="8813"/>
              </a:moveTo>
              <a:lnTo>
                <a:pt x="542254" y="88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959086" y="2954939"/>
        <a:ext cx="27112" cy="27112"/>
      </dsp:txXfrm>
    </dsp:sp>
    <dsp:sp modelId="{7AB5F7F4-2217-6845-991A-A6EA341D7A6A}">
      <dsp:nvSpPr>
        <dsp:cNvPr id="0" name=""/>
        <dsp:cNvSpPr/>
      </dsp:nvSpPr>
      <dsp:spPr>
        <a:xfrm>
          <a:off x="5192802" y="2535056"/>
          <a:ext cx="1968092"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Knowing Rules</a:t>
          </a:r>
          <a:endParaRPr lang="en-US" sz="2000" b="1" kern="1200" dirty="0">
            <a:solidFill>
              <a:schemeClr val="tx1"/>
            </a:solidFill>
          </a:endParaRPr>
        </a:p>
      </dsp:txBody>
      <dsp:txXfrm>
        <a:off x="5208923" y="2551177"/>
        <a:ext cx="1935850" cy="518156"/>
      </dsp:txXfrm>
    </dsp:sp>
    <dsp:sp modelId="{0007572E-DAE3-9C44-A544-C121DC1CE5D6}">
      <dsp:nvSpPr>
        <dsp:cNvPr id="0" name=""/>
        <dsp:cNvSpPr/>
      </dsp:nvSpPr>
      <dsp:spPr>
        <a:xfrm rot="2142401">
          <a:off x="4701515" y="3276161"/>
          <a:ext cx="542254" cy="17626"/>
        </a:xfrm>
        <a:custGeom>
          <a:avLst/>
          <a:gdLst/>
          <a:ahLst/>
          <a:cxnLst/>
          <a:rect l="0" t="0" r="0" b="0"/>
          <a:pathLst>
            <a:path>
              <a:moveTo>
                <a:pt x="0" y="8813"/>
              </a:moveTo>
              <a:lnTo>
                <a:pt x="542254" y="88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959086" y="3271418"/>
        <a:ext cx="27112" cy="27112"/>
      </dsp:txXfrm>
    </dsp:sp>
    <dsp:sp modelId="{E0EE7E55-88AC-FC49-9701-E63E58B8A06F}">
      <dsp:nvSpPr>
        <dsp:cNvPr id="0" name=""/>
        <dsp:cNvSpPr/>
      </dsp:nvSpPr>
      <dsp:spPr>
        <a:xfrm>
          <a:off x="5192802" y="3168014"/>
          <a:ext cx="1968092"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Preferences</a:t>
          </a:r>
          <a:endParaRPr lang="en-US" sz="2000" b="1" kern="1200" dirty="0">
            <a:solidFill>
              <a:schemeClr val="tx1"/>
            </a:solidFill>
          </a:endParaRPr>
        </a:p>
      </dsp:txBody>
      <dsp:txXfrm>
        <a:off x="5208923" y="3184135"/>
        <a:ext cx="1935850" cy="518156"/>
      </dsp:txXfrm>
    </dsp:sp>
    <dsp:sp modelId="{83A2928B-23E9-A342-9A65-73EA7867A9F0}">
      <dsp:nvSpPr>
        <dsp:cNvPr id="0" name=""/>
        <dsp:cNvSpPr/>
      </dsp:nvSpPr>
      <dsp:spPr>
        <a:xfrm rot="4369170">
          <a:off x="2268032" y="3671760"/>
          <a:ext cx="1490671" cy="17626"/>
        </a:xfrm>
        <a:custGeom>
          <a:avLst/>
          <a:gdLst/>
          <a:ahLst/>
          <a:cxnLst/>
          <a:rect l="0" t="0" r="0" b="0"/>
          <a:pathLst>
            <a:path>
              <a:moveTo>
                <a:pt x="0" y="8813"/>
              </a:moveTo>
              <a:lnTo>
                <a:pt x="1490671" y="881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976100" y="3643306"/>
        <a:ext cx="74533" cy="74533"/>
      </dsp:txXfrm>
    </dsp:sp>
    <dsp:sp modelId="{80D4DAD3-4093-934A-AE6B-C35D2DFD4499}">
      <dsp:nvSpPr>
        <dsp:cNvPr id="0" name=""/>
        <dsp:cNvSpPr/>
      </dsp:nvSpPr>
      <dsp:spPr>
        <a:xfrm>
          <a:off x="3233527" y="4117452"/>
          <a:ext cx="1518956"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Lack of Trust</a:t>
          </a:r>
          <a:endParaRPr lang="en-US" sz="2000" b="1" kern="1200" dirty="0">
            <a:solidFill>
              <a:schemeClr val="tx1"/>
            </a:solidFill>
          </a:endParaRPr>
        </a:p>
      </dsp:txBody>
      <dsp:txXfrm>
        <a:off x="3249648" y="4133573"/>
        <a:ext cx="1486714" cy="518156"/>
      </dsp:txXfrm>
    </dsp:sp>
    <dsp:sp modelId="{DF86C673-A061-994C-A798-13CEF7E5C621}">
      <dsp:nvSpPr>
        <dsp:cNvPr id="0" name=""/>
        <dsp:cNvSpPr/>
      </dsp:nvSpPr>
      <dsp:spPr>
        <a:xfrm rot="19457599">
          <a:off x="4701515" y="4225598"/>
          <a:ext cx="542254" cy="17626"/>
        </a:xfrm>
        <a:custGeom>
          <a:avLst/>
          <a:gdLst/>
          <a:ahLst/>
          <a:cxnLst/>
          <a:rect l="0" t="0" r="0" b="0"/>
          <a:pathLst>
            <a:path>
              <a:moveTo>
                <a:pt x="0" y="8813"/>
              </a:moveTo>
              <a:lnTo>
                <a:pt x="542254" y="88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959086" y="4220855"/>
        <a:ext cx="27112" cy="27112"/>
      </dsp:txXfrm>
    </dsp:sp>
    <dsp:sp modelId="{EEFABCB0-445D-CA4F-9A9F-68B91F072E6C}">
      <dsp:nvSpPr>
        <dsp:cNvPr id="0" name=""/>
        <dsp:cNvSpPr/>
      </dsp:nvSpPr>
      <dsp:spPr>
        <a:xfrm>
          <a:off x="5192802" y="3800973"/>
          <a:ext cx="1968092"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Repeated Meetings</a:t>
          </a:r>
          <a:endParaRPr lang="en-US" sz="2000" b="1" kern="1200" dirty="0">
            <a:solidFill>
              <a:schemeClr val="tx1"/>
            </a:solidFill>
          </a:endParaRPr>
        </a:p>
      </dsp:txBody>
      <dsp:txXfrm>
        <a:off x="5208923" y="3817094"/>
        <a:ext cx="1935850" cy="518156"/>
      </dsp:txXfrm>
    </dsp:sp>
    <dsp:sp modelId="{72FC723E-9572-B545-887E-C5233AEE6DF1}">
      <dsp:nvSpPr>
        <dsp:cNvPr id="0" name=""/>
        <dsp:cNvSpPr/>
      </dsp:nvSpPr>
      <dsp:spPr>
        <a:xfrm rot="2142401">
          <a:off x="4701515" y="4542077"/>
          <a:ext cx="542254" cy="17626"/>
        </a:xfrm>
        <a:custGeom>
          <a:avLst/>
          <a:gdLst/>
          <a:ahLst/>
          <a:cxnLst/>
          <a:rect l="0" t="0" r="0" b="0"/>
          <a:pathLst>
            <a:path>
              <a:moveTo>
                <a:pt x="0" y="8813"/>
              </a:moveTo>
              <a:lnTo>
                <a:pt x="542254" y="88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959086" y="4537334"/>
        <a:ext cx="27112" cy="27112"/>
      </dsp:txXfrm>
    </dsp:sp>
    <dsp:sp modelId="{FCA53F50-9F60-934D-BF28-E3ABDB102D52}">
      <dsp:nvSpPr>
        <dsp:cNvPr id="0" name=""/>
        <dsp:cNvSpPr/>
      </dsp:nvSpPr>
      <dsp:spPr>
        <a:xfrm>
          <a:off x="5192802" y="4433931"/>
          <a:ext cx="1968092"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Credible Commitment</a:t>
          </a:r>
          <a:endParaRPr lang="en-US" sz="2000" b="1" kern="1200" dirty="0">
            <a:solidFill>
              <a:schemeClr val="tx1"/>
            </a:solidFill>
          </a:endParaRPr>
        </a:p>
      </dsp:txBody>
      <dsp:txXfrm>
        <a:off x="5208923" y="4450052"/>
        <a:ext cx="1935850" cy="518156"/>
      </dsp:txXfrm>
    </dsp:sp>
    <dsp:sp modelId="{A94A4B2F-0351-5540-83C8-075788D850AB}">
      <dsp:nvSpPr>
        <dsp:cNvPr id="0" name=""/>
        <dsp:cNvSpPr/>
      </dsp:nvSpPr>
      <dsp:spPr>
        <a:xfrm rot="4769441">
          <a:off x="1806323" y="4146478"/>
          <a:ext cx="2414088" cy="17626"/>
        </a:xfrm>
        <a:custGeom>
          <a:avLst/>
          <a:gdLst/>
          <a:ahLst/>
          <a:cxnLst/>
          <a:rect l="0" t="0" r="0" b="0"/>
          <a:pathLst>
            <a:path>
              <a:moveTo>
                <a:pt x="0" y="8813"/>
              </a:moveTo>
              <a:lnTo>
                <a:pt x="2414088" y="881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a:off x="2953015" y="4094939"/>
        <a:ext cx="120704" cy="120704"/>
      </dsp:txXfrm>
    </dsp:sp>
    <dsp:sp modelId="{2E6097F3-212C-B74B-B8AC-081877103BD4}">
      <dsp:nvSpPr>
        <dsp:cNvPr id="0" name=""/>
        <dsp:cNvSpPr/>
      </dsp:nvSpPr>
      <dsp:spPr>
        <a:xfrm>
          <a:off x="3233527" y="5066889"/>
          <a:ext cx="1518956"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Tragedy of the Commons</a:t>
          </a:r>
          <a:endParaRPr lang="en-US" sz="2000" b="1" kern="1200" dirty="0">
            <a:solidFill>
              <a:schemeClr val="tx1"/>
            </a:solidFill>
          </a:endParaRPr>
        </a:p>
      </dsp:txBody>
      <dsp:txXfrm>
        <a:off x="3249648" y="5083010"/>
        <a:ext cx="1486714" cy="518156"/>
      </dsp:txXfrm>
    </dsp:sp>
    <dsp:sp modelId="{C95587EA-37BF-F14D-A244-06EF1F7A6049}">
      <dsp:nvSpPr>
        <dsp:cNvPr id="0" name=""/>
        <dsp:cNvSpPr/>
      </dsp:nvSpPr>
      <dsp:spPr>
        <a:xfrm>
          <a:off x="4752483" y="5333275"/>
          <a:ext cx="440318" cy="17626"/>
        </a:xfrm>
        <a:custGeom>
          <a:avLst/>
          <a:gdLst/>
          <a:ahLst/>
          <a:cxnLst/>
          <a:rect l="0" t="0" r="0" b="0"/>
          <a:pathLst>
            <a:path>
              <a:moveTo>
                <a:pt x="0" y="8813"/>
              </a:moveTo>
              <a:lnTo>
                <a:pt x="440318" y="88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961634" y="5331080"/>
        <a:ext cx="22015" cy="22015"/>
      </dsp:txXfrm>
    </dsp:sp>
    <dsp:sp modelId="{F0DE219D-1362-0A4F-823D-B948A8679627}">
      <dsp:nvSpPr>
        <dsp:cNvPr id="0" name=""/>
        <dsp:cNvSpPr/>
      </dsp:nvSpPr>
      <dsp:spPr>
        <a:xfrm>
          <a:off x="5192802" y="5066889"/>
          <a:ext cx="1968092" cy="550398"/>
        </a:xfrm>
        <a:prstGeom prst="roundRect">
          <a:avLst>
            <a:gd name="adj" fmla="val 10000"/>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tx1"/>
              </a:solidFill>
            </a:rPr>
            <a:t>Trust, reciprocity, reputation, cooperation</a:t>
          </a:r>
        </a:p>
      </dsp:txBody>
      <dsp:txXfrm>
        <a:off x="5208923" y="5083010"/>
        <a:ext cx="1935850" cy="518156"/>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4">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155DB8-25B1-4053-901B-3E0778E4002C}" type="datetimeFigureOut">
              <a:rPr lang="en-US" smtClean="0"/>
              <a:t>6/2/2015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4E6D85-472A-456E-8289-BE27D2CF8872}" type="slidenum">
              <a:rPr lang="en-US" smtClean="0"/>
              <a:t>‹#›</a:t>
            </a:fld>
            <a:endParaRPr lang="en-US"/>
          </a:p>
        </p:txBody>
      </p:sp>
    </p:spTree>
    <p:extLst>
      <p:ext uri="{BB962C8B-B14F-4D97-AF65-F5344CB8AC3E}">
        <p14:creationId xmlns:p14="http://schemas.microsoft.com/office/powerpoint/2010/main" val="436494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EF8FF90-6550-4CC9-BE79-61B704B7ED7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10492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u="sng" dirty="0"/>
          </a:p>
        </p:txBody>
      </p:sp>
      <p:sp>
        <p:nvSpPr>
          <p:cNvPr id="4" name="Slide Number Placeholder 3"/>
          <p:cNvSpPr>
            <a:spLocks noGrp="1"/>
          </p:cNvSpPr>
          <p:nvPr>
            <p:ph type="sldNum" sz="quarter" idx="10"/>
          </p:nvPr>
        </p:nvSpPr>
        <p:spPr/>
        <p:txBody>
          <a:bodyPr/>
          <a:lstStyle/>
          <a:p>
            <a:fld id="{7C7BA1F3-0D03-49DA-B76E-A761645F8AF5}" type="slidenum">
              <a:rPr lang="en-US" smtClean="0"/>
              <a:pPr/>
              <a:t>11</a:t>
            </a:fld>
            <a:endParaRPr lang="en-US"/>
          </a:p>
        </p:txBody>
      </p:sp>
    </p:spTree>
    <p:extLst>
      <p:ext uri="{BB962C8B-B14F-4D97-AF65-F5344CB8AC3E}">
        <p14:creationId xmlns:p14="http://schemas.microsoft.com/office/powerpoint/2010/main" val="3110316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F8FF90-6550-4CC9-BE79-61B704B7ED7C}"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531476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aseline="0" dirty="0" smtClean="0"/>
          </a:p>
        </p:txBody>
      </p:sp>
      <p:sp>
        <p:nvSpPr>
          <p:cNvPr id="4" name="Slide Number Placeholder 3"/>
          <p:cNvSpPr>
            <a:spLocks noGrp="1"/>
          </p:cNvSpPr>
          <p:nvPr>
            <p:ph type="sldNum" sz="quarter" idx="10"/>
          </p:nvPr>
        </p:nvSpPr>
        <p:spPr/>
        <p:txBody>
          <a:bodyPr/>
          <a:lstStyle/>
          <a:p>
            <a:fld id="{9EF8FF90-6550-4CC9-BE79-61B704B7ED7C}" type="slidenum">
              <a:rPr lang="en-US" smtClean="0"/>
              <a:t>3</a:t>
            </a:fld>
            <a:endParaRPr lang="en-US"/>
          </a:p>
        </p:txBody>
      </p:sp>
    </p:spTree>
    <p:extLst>
      <p:ext uri="{BB962C8B-B14F-4D97-AF65-F5344CB8AC3E}">
        <p14:creationId xmlns:p14="http://schemas.microsoft.com/office/powerpoint/2010/main" val="526699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4E6D85-472A-456E-8289-BE27D2CF8872}" type="slidenum">
              <a:rPr lang="en-US" smtClean="0"/>
              <a:t>5</a:t>
            </a:fld>
            <a:endParaRPr lang="en-US"/>
          </a:p>
        </p:txBody>
      </p:sp>
    </p:spTree>
    <p:extLst>
      <p:ext uri="{BB962C8B-B14F-4D97-AF65-F5344CB8AC3E}">
        <p14:creationId xmlns:p14="http://schemas.microsoft.com/office/powerpoint/2010/main" val="3351370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7A56414-6053-4603-ABBC-7B70BFAC7604}" type="slidenum">
              <a:rPr lang="en-US" smtClean="0"/>
              <a:pPr/>
              <a:t>6</a:t>
            </a:fld>
            <a:endParaRPr lang="en-US"/>
          </a:p>
        </p:txBody>
      </p:sp>
    </p:spTree>
    <p:extLst>
      <p:ext uri="{BB962C8B-B14F-4D97-AF65-F5344CB8AC3E}">
        <p14:creationId xmlns:p14="http://schemas.microsoft.com/office/powerpoint/2010/main" val="274986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7A56414-6053-4603-ABBC-7B70BFAC7604}" type="slidenum">
              <a:rPr lang="en-US" smtClean="0"/>
              <a:pPr/>
              <a:t>7</a:t>
            </a:fld>
            <a:endParaRPr lang="en-US"/>
          </a:p>
        </p:txBody>
      </p:sp>
    </p:spTree>
    <p:extLst>
      <p:ext uri="{BB962C8B-B14F-4D97-AF65-F5344CB8AC3E}">
        <p14:creationId xmlns:p14="http://schemas.microsoft.com/office/powerpoint/2010/main" val="100866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A56414-6053-4603-ABBC-7B70BFAC7604}" type="slidenum">
              <a:rPr lang="en-US" smtClean="0"/>
              <a:pPr/>
              <a:t>8</a:t>
            </a:fld>
            <a:endParaRPr lang="en-US"/>
          </a:p>
        </p:txBody>
      </p:sp>
    </p:spTree>
    <p:extLst>
      <p:ext uri="{BB962C8B-B14F-4D97-AF65-F5344CB8AC3E}">
        <p14:creationId xmlns:p14="http://schemas.microsoft.com/office/powerpoint/2010/main" val="1043778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A56414-6053-4603-ABBC-7B70BFAC7604}" type="slidenum">
              <a:rPr lang="en-US" smtClean="0"/>
              <a:pPr/>
              <a:t>9</a:t>
            </a:fld>
            <a:endParaRPr lang="en-US"/>
          </a:p>
        </p:txBody>
      </p:sp>
    </p:spTree>
    <p:extLst>
      <p:ext uri="{BB962C8B-B14F-4D97-AF65-F5344CB8AC3E}">
        <p14:creationId xmlns:p14="http://schemas.microsoft.com/office/powerpoint/2010/main" val="2930813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A56414-6053-4603-ABBC-7B70BFAC7604}" type="slidenum">
              <a:rPr lang="en-US" smtClean="0"/>
              <a:pPr/>
              <a:t>10</a:t>
            </a:fld>
            <a:endParaRPr lang="en-US"/>
          </a:p>
        </p:txBody>
      </p:sp>
    </p:spTree>
    <p:extLst>
      <p:ext uri="{BB962C8B-B14F-4D97-AF65-F5344CB8AC3E}">
        <p14:creationId xmlns:p14="http://schemas.microsoft.com/office/powerpoint/2010/main" val="2689266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62738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44357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60122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658249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8" name="Picture Placeholder 2"/>
          <p:cNvSpPr>
            <a:spLocks noGrp="1"/>
          </p:cNvSpPr>
          <p:nvPr>
            <p:ph type="pic" idx="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9" name="Content Placeholder 8"/>
          <p:cNvSpPr>
            <a:spLocks noGrp="1"/>
          </p:cNvSpPr>
          <p:nvPr>
            <p:ph sz="quarter" idx="10" hasCustomPrompt="1"/>
          </p:nvPr>
        </p:nvSpPr>
        <p:spPr>
          <a:xfrm>
            <a:off x="508001" y="4080392"/>
            <a:ext cx="9652000" cy="1025009"/>
          </a:xfrm>
        </p:spPr>
        <p:txBody>
          <a:bodyPr>
            <a:noAutofit/>
          </a:bodyPr>
          <a:lstStyle>
            <a:lvl1pPr marL="0">
              <a:buNone/>
              <a:defRPr sz="2700" b="1" baseline="0"/>
            </a:lvl1pPr>
            <a:lvl2pPr>
              <a:buNone/>
              <a:defRPr sz="2700" b="1"/>
            </a:lvl2pPr>
            <a:lvl3pPr>
              <a:buNone/>
              <a:defRPr sz="2700" b="1"/>
            </a:lvl3pPr>
            <a:lvl4pPr>
              <a:buNone/>
              <a:defRPr sz="2700" b="1"/>
            </a:lvl4pPr>
            <a:lvl5pPr>
              <a:buNone/>
              <a:defRPr sz="2700" b="1"/>
            </a:lvl5pPr>
          </a:lstStyle>
          <a:p>
            <a:pPr lvl="0"/>
            <a:r>
              <a:rPr lang="en-US" dirty="0" smtClean="0"/>
              <a:t>Click to edit Master text styles Example headline like helping deliver solutions</a:t>
            </a:r>
          </a:p>
        </p:txBody>
      </p:sp>
      <p:sp>
        <p:nvSpPr>
          <p:cNvPr id="11" name="Content Placeholder 10"/>
          <p:cNvSpPr>
            <a:spLocks noGrp="1"/>
          </p:cNvSpPr>
          <p:nvPr>
            <p:ph sz="quarter" idx="11" hasCustomPrompt="1"/>
          </p:nvPr>
        </p:nvSpPr>
        <p:spPr>
          <a:xfrm>
            <a:off x="508000" y="5257800"/>
            <a:ext cx="9652000" cy="685800"/>
          </a:xfrm>
        </p:spPr>
        <p:txBody>
          <a:bodyPr>
            <a:noAutofit/>
          </a:bodyPr>
          <a:lstStyle>
            <a:lvl1pPr>
              <a:buNone/>
              <a:defRPr sz="1700" baseline="0"/>
            </a:lvl1pPr>
            <a:lvl2pPr>
              <a:buNone/>
              <a:defRPr sz="1700"/>
            </a:lvl2pPr>
            <a:lvl3pPr>
              <a:buNone/>
              <a:defRPr sz="1700"/>
            </a:lvl3pPr>
            <a:lvl4pPr>
              <a:buNone/>
              <a:defRPr sz="1700"/>
            </a:lvl4pPr>
            <a:lvl5pPr>
              <a:buNone/>
              <a:defRPr sz="1700"/>
            </a:lvl5pPr>
          </a:lstStyle>
          <a:p>
            <a:pPr lvl="0"/>
            <a:r>
              <a:rPr lang="en-US" dirty="0" smtClean="0"/>
              <a:t>Click to edit Master text styles</a:t>
            </a:r>
            <a:r>
              <a:rPr lang="de-DE" dirty="0" smtClean="0"/>
              <a:t> </a:t>
            </a:r>
            <a:r>
              <a:rPr lang="de-DE" dirty="0" err="1" smtClean="0"/>
              <a:t>example</a:t>
            </a:r>
            <a:r>
              <a:rPr lang="de-DE" dirty="0" smtClean="0"/>
              <a:t> </a:t>
            </a:r>
            <a:r>
              <a:rPr lang="de-DE" dirty="0" err="1" smtClean="0"/>
              <a:t>tagline</a:t>
            </a:r>
            <a:r>
              <a:rPr lang="de-DE" dirty="0" smtClean="0"/>
              <a:t> </a:t>
            </a:r>
            <a:r>
              <a:rPr lang="de-DE" dirty="0" err="1" smtClean="0"/>
              <a:t>like</a:t>
            </a:r>
            <a:r>
              <a:rPr lang="de-DE" dirty="0" smtClean="0"/>
              <a:t> LLI </a:t>
            </a:r>
            <a:r>
              <a:rPr lang="de-DE" dirty="0" err="1" smtClean="0"/>
              <a:t>support</a:t>
            </a:r>
            <a:r>
              <a:rPr lang="de-DE" dirty="0" smtClean="0"/>
              <a:t> to SAR</a:t>
            </a:r>
            <a:endParaRPr lang="en-US" dirty="0" smtClean="0"/>
          </a:p>
        </p:txBody>
      </p:sp>
    </p:spTree>
    <p:extLst>
      <p:ext uri="{BB962C8B-B14F-4D97-AF65-F5344CB8AC3E}">
        <p14:creationId xmlns:p14="http://schemas.microsoft.com/office/powerpoint/2010/main" val="2902348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Picture Placeholder 2"/>
          <p:cNvSpPr>
            <a:spLocks noGrp="1"/>
          </p:cNvSpPr>
          <p:nvPr>
            <p:ph type="pic" idx="1"/>
          </p:nvPr>
        </p:nvSpPr>
        <p:spPr>
          <a:xfrm>
            <a:off x="0" y="1371600"/>
            <a:ext cx="30480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9" name="Title 1"/>
          <p:cNvSpPr>
            <a:spLocks noGrp="1"/>
          </p:cNvSpPr>
          <p:nvPr>
            <p:ph type="title" hasCustomPrompt="1"/>
          </p:nvPr>
        </p:nvSpPr>
        <p:spPr>
          <a:xfrm>
            <a:off x="609600" y="228600"/>
            <a:ext cx="10972800" cy="1143000"/>
          </a:xfrm>
          <a:prstGeom prst="rect">
            <a:avLst/>
          </a:prstGeom>
        </p:spPr>
        <p:txBody>
          <a:bodyPr anchor="t"/>
          <a:lstStyle>
            <a:lvl1pPr algn="ctr">
              <a:defRPr baseline="0">
                <a:solidFill>
                  <a:srgbClr val="000000"/>
                </a:solidFill>
              </a:defRPr>
            </a:lvl1pPr>
          </a:lstStyle>
          <a:p>
            <a:r>
              <a:rPr lang="en-US" dirty="0" smtClean="0"/>
              <a:t>Example headline: </a:t>
            </a:r>
            <a:br>
              <a:rPr lang="en-US" dirty="0" smtClean="0"/>
            </a:br>
            <a:r>
              <a:rPr lang="en-US" dirty="0" smtClean="0"/>
              <a:t>Click to edit Master title style</a:t>
            </a:r>
            <a:endParaRPr lang="de-DE" dirty="0"/>
          </a:p>
        </p:txBody>
      </p:sp>
      <p:sp>
        <p:nvSpPr>
          <p:cNvPr id="10" name="Picture Placeholder 2"/>
          <p:cNvSpPr>
            <a:spLocks noGrp="1"/>
          </p:cNvSpPr>
          <p:nvPr>
            <p:ph type="pic" idx="10"/>
          </p:nvPr>
        </p:nvSpPr>
        <p:spPr>
          <a:xfrm>
            <a:off x="6096000" y="1371600"/>
            <a:ext cx="30480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11" name="Picture Placeholder 2"/>
          <p:cNvSpPr>
            <a:spLocks noGrp="1"/>
          </p:cNvSpPr>
          <p:nvPr>
            <p:ph type="pic" idx="11"/>
          </p:nvPr>
        </p:nvSpPr>
        <p:spPr>
          <a:xfrm>
            <a:off x="3048000" y="1371600"/>
            <a:ext cx="30480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12" name="Picture Placeholder 2"/>
          <p:cNvSpPr>
            <a:spLocks noGrp="1"/>
          </p:cNvSpPr>
          <p:nvPr>
            <p:ph type="pic" idx="12"/>
          </p:nvPr>
        </p:nvSpPr>
        <p:spPr>
          <a:xfrm>
            <a:off x="9144000" y="1371600"/>
            <a:ext cx="30480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Tree>
    <p:extLst>
      <p:ext uri="{BB962C8B-B14F-4D97-AF65-F5344CB8AC3E}">
        <p14:creationId xmlns:p14="http://schemas.microsoft.com/office/powerpoint/2010/main" val="2085460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1_Custom Layout">
    <p:spTree>
      <p:nvGrpSpPr>
        <p:cNvPr id="1" name=""/>
        <p:cNvGrpSpPr/>
        <p:nvPr/>
      </p:nvGrpSpPr>
      <p:grpSpPr>
        <a:xfrm>
          <a:off x="0" y="0"/>
          <a:ext cx="0" cy="0"/>
          <a:chOff x="0" y="0"/>
          <a:chExt cx="0" cy="0"/>
        </a:xfrm>
      </p:grpSpPr>
      <p:sp>
        <p:nvSpPr>
          <p:cNvPr id="6" name="Picture Placeholder 2"/>
          <p:cNvSpPr>
            <a:spLocks noGrp="1"/>
          </p:cNvSpPr>
          <p:nvPr>
            <p:ph type="pic" idx="1"/>
          </p:nvPr>
        </p:nvSpPr>
        <p:spPr>
          <a:xfrm>
            <a:off x="0" y="1371600"/>
            <a:ext cx="30480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7" name="Picture Placeholder 2"/>
          <p:cNvSpPr>
            <a:spLocks noGrp="1"/>
          </p:cNvSpPr>
          <p:nvPr>
            <p:ph type="pic" idx="10"/>
          </p:nvPr>
        </p:nvSpPr>
        <p:spPr>
          <a:xfrm>
            <a:off x="6096000" y="1371600"/>
            <a:ext cx="30480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8" name="Picture Placeholder 2"/>
          <p:cNvSpPr>
            <a:spLocks noGrp="1"/>
          </p:cNvSpPr>
          <p:nvPr>
            <p:ph type="pic" idx="11"/>
          </p:nvPr>
        </p:nvSpPr>
        <p:spPr>
          <a:xfrm>
            <a:off x="3048000" y="1371600"/>
            <a:ext cx="30480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9" name="Picture Placeholder 2"/>
          <p:cNvSpPr>
            <a:spLocks noGrp="1"/>
          </p:cNvSpPr>
          <p:nvPr>
            <p:ph type="pic" idx="12"/>
          </p:nvPr>
        </p:nvSpPr>
        <p:spPr>
          <a:xfrm>
            <a:off x="9144000" y="1371600"/>
            <a:ext cx="30480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10" name="Title 1"/>
          <p:cNvSpPr>
            <a:spLocks noGrp="1"/>
          </p:cNvSpPr>
          <p:nvPr>
            <p:ph type="title" hasCustomPrompt="1"/>
          </p:nvPr>
        </p:nvSpPr>
        <p:spPr>
          <a:xfrm>
            <a:off x="609600" y="228600"/>
            <a:ext cx="10972800" cy="685800"/>
          </a:xfrm>
          <a:prstGeom prst="rect">
            <a:avLst/>
          </a:prstGeom>
        </p:spPr>
        <p:txBody>
          <a:bodyPr/>
          <a:lstStyle>
            <a:lvl1pPr algn="ctr">
              <a:defRPr baseline="0">
                <a:solidFill>
                  <a:schemeClr val="bg1"/>
                </a:solidFill>
              </a:defRPr>
            </a:lvl1pPr>
          </a:lstStyle>
          <a:p>
            <a:r>
              <a:rPr lang="en-US" dirty="0" smtClean="0"/>
              <a:t>Thank you</a:t>
            </a:r>
            <a:endParaRPr lang="de-DE" dirty="0"/>
          </a:p>
        </p:txBody>
      </p:sp>
      <p:sp>
        <p:nvSpPr>
          <p:cNvPr id="11" name="Subtitle 2"/>
          <p:cNvSpPr>
            <a:spLocks noGrp="1"/>
          </p:cNvSpPr>
          <p:nvPr>
            <p:ph type="subTitle" idx="14" hasCustomPrompt="1"/>
          </p:nvPr>
        </p:nvSpPr>
        <p:spPr>
          <a:xfrm>
            <a:off x="609600" y="838200"/>
            <a:ext cx="10972800" cy="457200"/>
          </a:xfrm>
        </p:spPr>
        <p:txBody>
          <a:bodyPr>
            <a:normAutofit/>
          </a:bodyPr>
          <a:lstStyle>
            <a:lvl1pPr marL="0" indent="0" algn="ctr">
              <a:buNone/>
              <a:defRPr sz="16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 example tagline</a:t>
            </a:r>
            <a:endParaRPr lang="de-DE" dirty="0"/>
          </a:p>
        </p:txBody>
      </p:sp>
    </p:spTree>
    <p:extLst>
      <p:ext uri="{BB962C8B-B14F-4D97-AF65-F5344CB8AC3E}">
        <p14:creationId xmlns:p14="http://schemas.microsoft.com/office/powerpoint/2010/main" val="2942323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105336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45965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511231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793182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241301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44244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11808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36173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001A40-ACD3-4D0F-B525-6980EB03D63C}" type="datetimeFigureOut">
              <a:rPr lang="en-US" smtClean="0">
                <a:solidFill>
                  <a:prstClr val="white">
                    <a:tint val="75000"/>
                  </a:prstClr>
                </a:solidFill>
              </a:rPr>
              <a:pPr/>
              <a:t>6/2/2015</a:t>
            </a:fld>
            <a:endParaRPr lang="en-US">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384C0-DB62-4246-BA89-01BA7C34394E}"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9618161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ByXM47Ri1Kc"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youtu.be/RtGfmM2PV7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pn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080" y="663223"/>
            <a:ext cx="4131732" cy="2582334"/>
          </a:xfrm>
          <a:prstGeom prst="rect">
            <a:avLst/>
          </a:prstGeom>
          <a:ln>
            <a:noFill/>
          </a:ln>
          <a:effectLst>
            <a:softEdge rad="112500"/>
          </a:effectLst>
        </p:spPr>
      </p:pic>
      <p:pic>
        <p:nvPicPr>
          <p:cNvPr id="63" name="Picture 6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7587" y="4040297"/>
            <a:ext cx="2619818" cy="2518568"/>
          </a:xfrm>
          <a:prstGeom prst="rect">
            <a:avLst/>
          </a:prstGeom>
          <a:ln>
            <a:noFill/>
          </a:ln>
          <a:effectLst>
            <a:softEdge rad="112500"/>
          </a:effectLst>
        </p:spPr>
      </p:pic>
      <p:sp>
        <p:nvSpPr>
          <p:cNvPr id="72" name="Title 2"/>
          <p:cNvSpPr txBox="1">
            <a:spLocks/>
          </p:cNvSpPr>
          <p:nvPr/>
        </p:nvSpPr>
        <p:spPr>
          <a:xfrm>
            <a:off x="310380" y="550753"/>
            <a:ext cx="5087237" cy="2421047"/>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700" dirty="0" smtClean="0">
                <a:latin typeface="Calibri"/>
              </a:rPr>
              <a:t>Constraints to Collective Action</a:t>
            </a:r>
          </a:p>
        </p:txBody>
      </p:sp>
      <p:sp>
        <p:nvSpPr>
          <p:cNvPr id="34" name="TextBox 33"/>
          <p:cNvSpPr txBox="1"/>
          <p:nvPr/>
        </p:nvSpPr>
        <p:spPr>
          <a:xfrm>
            <a:off x="6835570" y="4544096"/>
            <a:ext cx="1330663" cy="577081"/>
          </a:xfrm>
          <a:prstGeom prst="rect">
            <a:avLst/>
          </a:prstGeom>
          <a:noFill/>
        </p:spPr>
        <p:txBody>
          <a:bodyPr wrap="square" rtlCol="0">
            <a:spAutoFit/>
          </a:bodyPr>
          <a:lstStyle/>
          <a:p>
            <a:pPr algn="ctr"/>
            <a:r>
              <a:rPr lang="en-US" sz="1050" b="1" dirty="0">
                <a:solidFill>
                  <a:prstClr val="black"/>
                </a:solidFill>
                <a:cs typeface="Calibri"/>
              </a:rPr>
              <a:t>Collaborating to achieve collective results</a:t>
            </a:r>
          </a:p>
        </p:txBody>
      </p:sp>
      <p:sp>
        <p:nvSpPr>
          <p:cNvPr id="11" name="Title 2"/>
          <p:cNvSpPr txBox="1">
            <a:spLocks/>
          </p:cNvSpPr>
          <p:nvPr/>
        </p:nvSpPr>
        <p:spPr>
          <a:xfrm>
            <a:off x="5257800" y="3511296"/>
            <a:ext cx="6560820" cy="319811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smtClean="0">
                <a:latin typeface="Calibri"/>
              </a:rPr>
              <a:t>Ceren Ozer</a:t>
            </a:r>
          </a:p>
          <a:p>
            <a:r>
              <a:rPr lang="en-US" sz="2400" dirty="0" smtClean="0">
                <a:latin typeface="Calibri"/>
              </a:rPr>
              <a:t>June 1, </a:t>
            </a:r>
            <a:r>
              <a:rPr lang="en-US" sz="2400" dirty="0">
                <a:latin typeface="Calibri"/>
              </a:rPr>
              <a:t>2015</a:t>
            </a:r>
          </a:p>
          <a:p>
            <a:endParaRPr lang="en-US" sz="2400" dirty="0" smtClean="0">
              <a:latin typeface="Calibri"/>
            </a:endParaRPr>
          </a:p>
          <a:p>
            <a:r>
              <a:rPr lang="en-US" sz="2400" dirty="0" smtClean="0">
                <a:latin typeface="Calibri"/>
              </a:rPr>
              <a:t>World </a:t>
            </a:r>
            <a:r>
              <a:rPr lang="en-US" sz="2400" dirty="0">
                <a:latin typeface="Calibri"/>
              </a:rPr>
              <a:t>Bank-Annenberg Summer </a:t>
            </a:r>
            <a:r>
              <a:rPr lang="en-US" sz="2400" dirty="0" smtClean="0">
                <a:latin typeface="Calibri"/>
              </a:rPr>
              <a:t>Institute </a:t>
            </a:r>
          </a:p>
          <a:p>
            <a:r>
              <a:rPr lang="en-US" sz="2400" dirty="0" smtClean="0">
                <a:latin typeface="Calibri"/>
              </a:rPr>
              <a:t>In Reform Communication</a:t>
            </a:r>
            <a:endParaRPr lang="en-US" sz="2400" dirty="0">
              <a:latin typeface="Calibri"/>
            </a:endParaRPr>
          </a:p>
          <a:p>
            <a:r>
              <a:rPr lang="en-US" sz="2400" dirty="0" smtClean="0">
                <a:latin typeface="Calibri"/>
              </a:rPr>
              <a:t>University </a:t>
            </a:r>
            <a:r>
              <a:rPr lang="en-US" sz="2400" dirty="0">
                <a:latin typeface="Calibri"/>
              </a:rPr>
              <a:t>of Southern California, Los Angeles, </a:t>
            </a:r>
            <a:r>
              <a:rPr lang="en-US" sz="2400" dirty="0" smtClean="0">
                <a:latin typeface="Calibri"/>
              </a:rPr>
              <a:t>CA</a:t>
            </a:r>
          </a:p>
          <a:p>
            <a:endParaRPr lang="en-US" sz="2400" dirty="0">
              <a:solidFill>
                <a:srgbClr val="FFC000">
                  <a:lumMod val="40000"/>
                  <a:lumOff val="60000"/>
                </a:srgbClr>
              </a:solidFill>
              <a:latin typeface="Calibri"/>
            </a:endParaRPr>
          </a:p>
          <a:p>
            <a:pPr algn="ctr"/>
            <a:endParaRPr lang="en-US" sz="2400" dirty="0" smtClean="0">
              <a:solidFill>
                <a:srgbClr val="FFC000">
                  <a:lumMod val="40000"/>
                  <a:lumOff val="60000"/>
                </a:srgbClr>
              </a:solidFill>
              <a:latin typeface="Calibri"/>
            </a:endParaRPr>
          </a:p>
        </p:txBody>
      </p:sp>
      <p:pic>
        <p:nvPicPr>
          <p:cNvPr id="12" name="Picture 11" descr="WBG-LeadershipLearning-Horizontal-RGB-high.jpg"/>
          <p:cNvPicPr>
            <a:picLocks noChangeAspect="1"/>
          </p:cNvPicPr>
          <p:nvPr/>
        </p:nvPicPr>
        <p:blipFill>
          <a:blip r:embed="rId5"/>
          <a:stretch>
            <a:fillRect/>
          </a:stretch>
        </p:blipFill>
        <p:spPr>
          <a:xfrm>
            <a:off x="8671563" y="5984924"/>
            <a:ext cx="2895597" cy="573941"/>
          </a:xfrm>
          <a:prstGeom prst="rect">
            <a:avLst/>
          </a:prstGeom>
        </p:spPr>
      </p:pic>
    </p:spTree>
    <p:extLst>
      <p:ext uri="{BB962C8B-B14F-4D97-AF65-F5344CB8AC3E}">
        <p14:creationId xmlns:p14="http://schemas.microsoft.com/office/powerpoint/2010/main" val="3963931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arge.jpg">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0" y="1752601"/>
            <a:ext cx="5969000" cy="3730625"/>
          </a:xfrm>
          <a:prstGeom prst="rect">
            <a:avLst/>
          </a:prstGeom>
        </p:spPr>
      </p:pic>
      <p:sp>
        <p:nvSpPr>
          <p:cNvPr id="5" name="Title 4"/>
          <p:cNvSpPr>
            <a:spLocks noGrp="1"/>
          </p:cNvSpPr>
          <p:nvPr>
            <p:ph type="title"/>
          </p:nvPr>
        </p:nvSpPr>
        <p:spPr/>
        <p:txBody>
          <a:bodyPr/>
          <a:lstStyle/>
          <a:p>
            <a:r>
              <a:rPr lang="en-US" b="1" dirty="0" smtClean="0"/>
              <a:t>Tragedy of the Commons</a:t>
            </a:r>
            <a:endParaRPr lang="en-US" b="1" dirty="0"/>
          </a:p>
        </p:txBody>
      </p:sp>
    </p:spTree>
    <p:extLst>
      <p:ext uri="{BB962C8B-B14F-4D97-AF65-F5344CB8AC3E}">
        <p14:creationId xmlns:p14="http://schemas.microsoft.com/office/powerpoint/2010/main" val="22589029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180753316"/>
              </p:ext>
            </p:extLst>
          </p:nvPr>
        </p:nvGraphicFramePr>
        <p:xfrm>
          <a:off x="3755136" y="499872"/>
          <a:ext cx="8436864" cy="5620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0" y="-97536"/>
            <a:ext cx="9144000" cy="1384995"/>
          </a:xfrm>
          <a:prstGeom prst="rect">
            <a:avLst/>
          </a:prstGeom>
          <a:noFill/>
        </p:spPr>
        <p:txBody>
          <a:bodyPr wrap="square" rtlCol="0">
            <a:spAutoFit/>
          </a:bodyPr>
          <a:lstStyle/>
          <a:p>
            <a:r>
              <a:rPr lang="en-US" sz="2800" b="1" dirty="0">
                <a:solidFill>
                  <a:schemeClr val="bg1"/>
                </a:solidFill>
                <a:latin typeface="+mj-lt"/>
              </a:rPr>
              <a:t>Selected Constraints to Collective Action: </a:t>
            </a:r>
            <a:r>
              <a:rPr lang="en-US" sz="2800" b="1" i="1" dirty="0">
                <a:solidFill>
                  <a:schemeClr val="bg1"/>
                </a:solidFill>
                <a:latin typeface="+mj-lt"/>
              </a:rPr>
              <a:t>What different stakeholders might confront and what they can do to address them ?</a:t>
            </a:r>
            <a:endParaRPr lang="en-US" sz="2800" b="1" dirty="0">
              <a:solidFill>
                <a:schemeClr val="bg1"/>
              </a:solidFill>
              <a:latin typeface="+mj-lt"/>
            </a:endParaRPr>
          </a:p>
        </p:txBody>
      </p:sp>
      <p:sp>
        <p:nvSpPr>
          <p:cNvPr id="6" name="Title 4"/>
          <p:cNvSpPr>
            <a:spLocks noGrp="1"/>
          </p:cNvSpPr>
          <p:nvPr>
            <p:ph type="title"/>
          </p:nvPr>
        </p:nvSpPr>
        <p:spPr>
          <a:xfrm>
            <a:off x="192024" y="194437"/>
            <a:ext cx="10515600" cy="1817243"/>
          </a:xfrm>
        </p:spPr>
        <p:txBody>
          <a:bodyPr/>
          <a:lstStyle/>
          <a:p>
            <a:r>
              <a:rPr lang="en-US" b="1" dirty="0" smtClean="0"/>
              <a:t>Constraints to change and</a:t>
            </a:r>
            <a:br>
              <a:rPr lang="en-US" b="1" dirty="0" smtClean="0"/>
            </a:br>
            <a:r>
              <a:rPr lang="en-US" b="1" dirty="0" smtClean="0"/>
              <a:t>a few selected interventions</a:t>
            </a:r>
            <a:endParaRPr lang="en-US" b="1" dirty="0"/>
          </a:p>
        </p:txBody>
      </p:sp>
    </p:spTree>
    <p:extLst>
      <p:ext uri="{BB962C8B-B14F-4D97-AF65-F5344CB8AC3E}">
        <p14:creationId xmlns:p14="http://schemas.microsoft.com/office/powerpoint/2010/main" val="21180929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b="1" dirty="0"/>
              <a:t>Personal reflection and journaling</a:t>
            </a:r>
            <a:r>
              <a:rPr lang="en-US" sz="2400" dirty="0"/>
              <a:t>: please </a:t>
            </a:r>
            <a:r>
              <a:rPr lang="en-US" sz="2400" b="1" dirty="0"/>
              <a:t>take 5 minutes </a:t>
            </a:r>
            <a:r>
              <a:rPr lang="en-US" sz="2400" dirty="0"/>
              <a:t>and </a:t>
            </a:r>
            <a:r>
              <a:rPr lang="en-US" sz="2400" b="1" dirty="0"/>
              <a:t>reflect </a:t>
            </a:r>
            <a:r>
              <a:rPr lang="en-US" sz="2400" dirty="0"/>
              <a:t>on the concepts we reviewed. </a:t>
            </a:r>
            <a:endParaRPr lang="en-US" sz="2400" dirty="0" smtClean="0"/>
          </a:p>
          <a:p>
            <a:endParaRPr lang="en-US" sz="2400" dirty="0"/>
          </a:p>
          <a:p>
            <a:r>
              <a:rPr lang="en-US" sz="2400" dirty="0" smtClean="0"/>
              <a:t>Identify </a:t>
            </a:r>
            <a:r>
              <a:rPr lang="en-US" sz="2400" dirty="0"/>
              <a:t>1 or 2 illustrations and name the collective action constraint (and/or solution) from your professional or personal experience. </a:t>
            </a:r>
            <a:r>
              <a:rPr lang="en-US" sz="2400" b="1" dirty="0"/>
              <a:t>Take another 5 minutes</a:t>
            </a:r>
            <a:r>
              <a:rPr lang="en-US" sz="2400" dirty="0"/>
              <a:t> and </a:t>
            </a:r>
            <a:r>
              <a:rPr lang="en-US" sz="2400" b="1" dirty="0"/>
              <a:t>take notes </a:t>
            </a:r>
            <a:r>
              <a:rPr lang="en-US" sz="2400" dirty="0"/>
              <a:t>on your worksheet</a:t>
            </a:r>
            <a:r>
              <a:rPr lang="en-US" sz="2400" dirty="0" smtClean="0"/>
              <a:t>.</a:t>
            </a:r>
          </a:p>
          <a:p>
            <a:pPr marL="0" indent="0">
              <a:buNone/>
            </a:pPr>
            <a:endParaRPr lang="en-US" sz="2400" dirty="0"/>
          </a:p>
          <a:p>
            <a:r>
              <a:rPr lang="en-US" sz="2400" dirty="0"/>
              <a:t>At your tables </a:t>
            </a:r>
            <a:r>
              <a:rPr lang="en-US" sz="2400" dirty="0" smtClean="0"/>
              <a:t>in trios </a:t>
            </a:r>
            <a:r>
              <a:rPr lang="en-US" sz="2400" b="1" dirty="0" smtClean="0"/>
              <a:t>dialogue your experiences of these concepts </a:t>
            </a:r>
            <a:r>
              <a:rPr lang="en-US" sz="2400" b="1" dirty="0"/>
              <a:t>for 15 </a:t>
            </a:r>
            <a:r>
              <a:rPr lang="en-US" sz="2400" b="1" dirty="0" smtClean="0"/>
              <a:t>minutes.</a:t>
            </a:r>
          </a:p>
          <a:p>
            <a:pPr marL="0" indent="0">
              <a:buNone/>
            </a:pPr>
            <a:endParaRPr lang="en-US" sz="2400" b="1" dirty="0"/>
          </a:p>
          <a:p>
            <a:r>
              <a:rPr lang="en-US" sz="2400" b="1" dirty="0" smtClean="0"/>
              <a:t>Plenary </a:t>
            </a:r>
            <a:r>
              <a:rPr lang="en-US" sz="2400" b="1" dirty="0"/>
              <a:t>dialogue.</a:t>
            </a:r>
            <a:endParaRPr lang="en-US" sz="2400" dirty="0"/>
          </a:p>
          <a:p>
            <a:endParaRPr lang="en-US" sz="2400" dirty="0"/>
          </a:p>
          <a:p>
            <a:endParaRPr lang="en-US" dirty="0"/>
          </a:p>
        </p:txBody>
      </p:sp>
      <p:sp>
        <p:nvSpPr>
          <p:cNvPr id="3" name="Title 2"/>
          <p:cNvSpPr>
            <a:spLocks noGrp="1"/>
          </p:cNvSpPr>
          <p:nvPr>
            <p:ph type="title"/>
          </p:nvPr>
        </p:nvSpPr>
        <p:spPr/>
        <p:txBody>
          <a:bodyPr>
            <a:normAutofit/>
          </a:bodyPr>
          <a:lstStyle/>
          <a:p>
            <a:r>
              <a:rPr lang="en-US" dirty="0"/>
              <a:t>Constraints to Collective Action </a:t>
            </a:r>
            <a:br>
              <a:rPr lang="en-US" dirty="0"/>
            </a:br>
            <a:r>
              <a:rPr lang="en-US" dirty="0" smtClean="0"/>
              <a:t>Exercise</a:t>
            </a:r>
            <a:endParaRPr lang="en-US" dirty="0"/>
          </a:p>
        </p:txBody>
      </p:sp>
    </p:spTree>
    <p:extLst>
      <p:ext uri="{BB962C8B-B14F-4D97-AF65-F5344CB8AC3E}">
        <p14:creationId xmlns:p14="http://schemas.microsoft.com/office/powerpoint/2010/main" val="920129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10515600" cy="1325563"/>
          </a:xfrm>
        </p:spPr>
        <p:txBody>
          <a:bodyPr>
            <a:normAutofit fontScale="90000"/>
          </a:bodyPr>
          <a:lstStyle/>
          <a:p>
            <a:r>
              <a:rPr lang="en-US" b="1" dirty="0" smtClean="0"/>
              <a:t/>
            </a:r>
            <a:br>
              <a:rPr lang="en-US" b="1" dirty="0" smtClean="0"/>
            </a:br>
            <a:r>
              <a:rPr lang="en-US" b="1" dirty="0" smtClean="0"/>
              <a:t>Summary Slide: What </a:t>
            </a:r>
            <a:r>
              <a:rPr lang="en-US" b="1" dirty="0"/>
              <a:t>is Collective Action?</a:t>
            </a:r>
            <a:r>
              <a:rPr lang="en-US" b="1" i="1" dirty="0"/>
              <a:t> </a:t>
            </a:r>
            <a:r>
              <a:rPr lang="en-US" dirty="0"/>
              <a:t/>
            </a:r>
            <a:br>
              <a:rPr lang="en-US" dirty="0"/>
            </a:br>
            <a:endParaRPr lang="en-US" dirty="0"/>
          </a:p>
        </p:txBody>
      </p:sp>
      <p:sp>
        <p:nvSpPr>
          <p:cNvPr id="3" name="Content Placeholder 2"/>
          <p:cNvSpPr>
            <a:spLocks noGrp="1"/>
          </p:cNvSpPr>
          <p:nvPr>
            <p:ph idx="1"/>
          </p:nvPr>
        </p:nvSpPr>
        <p:spPr>
          <a:xfrm>
            <a:off x="533400" y="1146048"/>
            <a:ext cx="10515600" cy="4616387"/>
          </a:xfrm>
        </p:spPr>
        <p:txBody>
          <a:bodyPr>
            <a:normAutofit fontScale="25000" lnSpcReduction="20000"/>
          </a:bodyPr>
          <a:lstStyle/>
          <a:p>
            <a:pPr marL="0" indent="0">
              <a:buNone/>
            </a:pPr>
            <a:r>
              <a:rPr lang="en-US" sz="8000" dirty="0"/>
              <a:t>Change is often stymied because relevant parties face certain constraints to collective action that limit their ability to connect and collaborate with one another. </a:t>
            </a:r>
            <a:r>
              <a:rPr lang="en-US" sz="8000" dirty="0" smtClean="0"/>
              <a:t>Collective action refers to any situation in </a:t>
            </a:r>
            <a:r>
              <a:rPr lang="en-US" sz="8000" dirty="0"/>
              <a:t>which multiple individuals would benefit from a certain action except for an associated cost making it implausible that any one individual can or will undertake and solve the problem alone. </a:t>
            </a:r>
            <a:r>
              <a:rPr lang="en-US" sz="8000" dirty="0" smtClean="0"/>
              <a:t> It </a:t>
            </a:r>
            <a:r>
              <a:rPr lang="en-US" sz="8000" dirty="0"/>
              <a:t>is a term that has roots in many areas of the social sciences including psychology, sociology, political science and </a:t>
            </a:r>
            <a:r>
              <a:rPr lang="en-US" sz="8000" dirty="0" smtClean="0"/>
              <a:t>economics. Collective </a:t>
            </a:r>
            <a:r>
              <a:rPr lang="en-US" sz="8000" dirty="0"/>
              <a:t>action issues are at the very heart of development.  When properly understood and used effectively, collective action has the power to reach better development outcomes. Common issues in collective action include:</a:t>
            </a:r>
          </a:p>
          <a:p>
            <a:pPr marL="0" indent="0">
              <a:buNone/>
            </a:pPr>
            <a:r>
              <a:rPr lang="en-US" sz="8000" dirty="0"/>
              <a:t> </a:t>
            </a:r>
          </a:p>
          <a:p>
            <a:pPr marL="0" indent="0">
              <a:buNone/>
            </a:pPr>
            <a:r>
              <a:rPr lang="en-US" sz="7200" b="1" dirty="0"/>
              <a:t>Free rider</a:t>
            </a:r>
            <a:r>
              <a:rPr lang="en-US" sz="7200" dirty="0"/>
              <a:t> – a situation in which individuals or organizations consume more than their fair share of a resource or shoulder less than a fair share of the costs of its </a:t>
            </a:r>
            <a:r>
              <a:rPr lang="en-US" sz="7200" dirty="0" smtClean="0"/>
              <a:t>production</a:t>
            </a:r>
            <a:endParaRPr lang="en-US" sz="7200" dirty="0"/>
          </a:p>
          <a:p>
            <a:pPr marL="0" indent="0">
              <a:buNone/>
            </a:pPr>
            <a:r>
              <a:rPr lang="en-US" sz="7200" b="1" dirty="0"/>
              <a:t>Information Asymmetry</a:t>
            </a:r>
            <a:r>
              <a:rPr lang="en-US" sz="7200" dirty="0"/>
              <a:t> – one party has more or better information than the other, leading to an imbalance of </a:t>
            </a:r>
            <a:r>
              <a:rPr lang="en-US" sz="7200" dirty="0" smtClean="0"/>
              <a:t>power</a:t>
            </a:r>
            <a:endParaRPr lang="en-US" sz="7200" dirty="0"/>
          </a:p>
          <a:p>
            <a:pPr marL="0" indent="0">
              <a:buNone/>
            </a:pPr>
            <a:r>
              <a:rPr lang="en-US" sz="7200" b="1" dirty="0"/>
              <a:t>Credible Commitment </a:t>
            </a:r>
            <a:r>
              <a:rPr lang="en-US" sz="7200" dirty="0"/>
              <a:t>–</a:t>
            </a:r>
            <a:r>
              <a:rPr lang="en-US" sz="7200" b="1" dirty="0"/>
              <a:t> </a:t>
            </a:r>
            <a:r>
              <a:rPr lang="en-US" sz="7200" dirty="0"/>
              <a:t>any arrangement or mechanism that makes it very costly for someone to go back on a promise</a:t>
            </a:r>
          </a:p>
          <a:p>
            <a:pPr marL="0" indent="0">
              <a:buNone/>
            </a:pPr>
            <a:r>
              <a:rPr lang="en-US" sz="7200" dirty="0"/>
              <a:t> </a:t>
            </a:r>
            <a:r>
              <a:rPr lang="en-US" sz="7200" b="1" dirty="0" smtClean="0"/>
              <a:t>Tragedy </a:t>
            </a:r>
            <a:r>
              <a:rPr lang="en-US" sz="7200" b="1" dirty="0"/>
              <a:t>of the Commons </a:t>
            </a:r>
            <a:r>
              <a:rPr lang="en-US" sz="7200" dirty="0"/>
              <a:t>–</a:t>
            </a:r>
            <a:r>
              <a:rPr lang="en-US" sz="7200" b="1" dirty="0"/>
              <a:t> </a:t>
            </a:r>
            <a:r>
              <a:rPr lang="en-US" sz="7200" dirty="0"/>
              <a:t>when an actor exploits common resources, like water, but in so doing contributes to the depletion of such a </a:t>
            </a:r>
            <a:r>
              <a:rPr lang="en-US" sz="7200" dirty="0" smtClean="0"/>
              <a:t>good</a:t>
            </a:r>
            <a:endParaRPr lang="en-US" sz="7200" dirty="0"/>
          </a:p>
          <a:p>
            <a:pPr marL="0" indent="0">
              <a:buNone/>
            </a:pPr>
            <a:r>
              <a:rPr lang="en-US" sz="7200" b="1" dirty="0"/>
              <a:t>Agenda Setting </a:t>
            </a:r>
            <a:r>
              <a:rPr lang="en-US" sz="7200" dirty="0"/>
              <a:t>–</a:t>
            </a:r>
            <a:r>
              <a:rPr lang="en-US" sz="7200" b="1" dirty="0"/>
              <a:t> </a:t>
            </a:r>
            <a:r>
              <a:rPr lang="en-US" sz="7200" dirty="0"/>
              <a:t>the strategic use of rules and procedures by an individual or group to influence a decision toward an outcome that is more favorable to them</a:t>
            </a:r>
          </a:p>
          <a:p>
            <a:pPr marL="0" indent="0">
              <a:buNone/>
            </a:pPr>
            <a:endParaRPr lang="en-US" dirty="0"/>
          </a:p>
        </p:txBody>
      </p:sp>
    </p:spTree>
    <p:extLst>
      <p:ext uri="{BB962C8B-B14F-4D97-AF65-F5344CB8AC3E}">
        <p14:creationId xmlns:p14="http://schemas.microsoft.com/office/powerpoint/2010/main" val="4009982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Plenary </a:t>
            </a:r>
            <a:r>
              <a:rPr lang="en-US" b="1" dirty="0" smtClean="0"/>
              <a:t>dialogue—</a:t>
            </a:r>
            <a:r>
              <a:rPr lang="en-US" dirty="0"/>
              <a:t/>
            </a:r>
            <a:br>
              <a:rPr lang="en-US" dirty="0"/>
            </a:br>
            <a:r>
              <a:rPr lang="en-US" dirty="0" smtClean="0"/>
              <a:t>Can someone tell me what’s going on?</a:t>
            </a:r>
            <a:endParaRPr lang="en-US" dirty="0"/>
          </a:p>
        </p:txBody>
      </p:sp>
      <p:pic>
        <p:nvPicPr>
          <p:cNvPr id="9" name="Content Placeholder 8"/>
          <p:cNvPicPr>
            <a:picLocks noGrp="1" noChangeAspect="1"/>
          </p:cNvPicPr>
          <p:nvPr>
            <p:ph idx="1"/>
          </p:nvPr>
        </p:nvPicPr>
        <p:blipFill rotWithShape="1">
          <a:blip r:embed="rId2">
            <a:extLst>
              <a:ext uri="{28A0092B-C50C-407E-A947-70E740481C1C}">
                <a14:useLocalDpi xmlns:a14="http://schemas.microsoft.com/office/drawing/2010/main" val="0"/>
              </a:ext>
            </a:extLst>
          </a:blip>
          <a:srcRect b="27384"/>
          <a:stretch/>
        </p:blipFill>
        <p:spPr>
          <a:xfrm>
            <a:off x="1692402" y="1934750"/>
            <a:ext cx="8432325" cy="4572000"/>
          </a:xfrm>
        </p:spPr>
      </p:pic>
    </p:spTree>
    <p:extLst>
      <p:ext uri="{BB962C8B-B14F-4D97-AF65-F5344CB8AC3E}">
        <p14:creationId xmlns:p14="http://schemas.microsoft.com/office/powerpoint/2010/main" val="4228109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3080" y="663223"/>
            <a:ext cx="4131732" cy="2582334"/>
          </a:xfrm>
          <a:prstGeom prst="rect">
            <a:avLst/>
          </a:prstGeom>
          <a:ln>
            <a:noFill/>
          </a:ln>
          <a:effectLst>
            <a:softEdge rad="112500"/>
          </a:effectLst>
        </p:spPr>
      </p:pic>
      <p:grpSp>
        <p:nvGrpSpPr>
          <p:cNvPr id="2" name="Group 1"/>
          <p:cNvGrpSpPr/>
          <p:nvPr/>
        </p:nvGrpSpPr>
        <p:grpSpPr>
          <a:xfrm>
            <a:off x="3399226" y="1269436"/>
            <a:ext cx="3584512" cy="3806190"/>
            <a:chOff x="3074670" y="1325880"/>
            <a:chExt cx="3584512" cy="3806190"/>
          </a:xfrm>
        </p:grpSpPr>
        <p:sp>
          <p:nvSpPr>
            <p:cNvPr id="57" name="Freeform 56"/>
            <p:cNvSpPr/>
            <p:nvPr/>
          </p:nvSpPr>
          <p:spPr>
            <a:xfrm>
              <a:off x="3074670" y="1325880"/>
              <a:ext cx="3584512" cy="3806190"/>
            </a:xfrm>
            <a:custGeom>
              <a:avLst/>
              <a:gdLst>
                <a:gd name="connsiteX0" fmla="*/ 0 w 3188970"/>
                <a:gd name="connsiteY0" fmla="*/ 3349474 h 3349474"/>
                <a:gd name="connsiteX1" fmla="*/ 754380 w 3188970"/>
                <a:gd name="connsiteY1" fmla="*/ 1132054 h 3349474"/>
                <a:gd name="connsiteX2" fmla="*/ 1771650 w 3188970"/>
                <a:gd name="connsiteY2" fmla="*/ 2206474 h 3349474"/>
                <a:gd name="connsiteX3" fmla="*/ 2503170 w 3188970"/>
                <a:gd name="connsiteY3" fmla="*/ 69064 h 3349474"/>
                <a:gd name="connsiteX4" fmla="*/ 3188970 w 3188970"/>
                <a:gd name="connsiteY4" fmla="*/ 469114 h 3349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88970" h="3349474">
                  <a:moveTo>
                    <a:pt x="0" y="3349474"/>
                  </a:moveTo>
                  <a:cubicBezTo>
                    <a:pt x="229552" y="2336014"/>
                    <a:pt x="459105" y="1322554"/>
                    <a:pt x="754380" y="1132054"/>
                  </a:cubicBezTo>
                  <a:cubicBezTo>
                    <a:pt x="1049655" y="941554"/>
                    <a:pt x="1480185" y="2383639"/>
                    <a:pt x="1771650" y="2206474"/>
                  </a:cubicBezTo>
                  <a:cubicBezTo>
                    <a:pt x="2063115" y="2029309"/>
                    <a:pt x="2266950" y="358624"/>
                    <a:pt x="2503170" y="69064"/>
                  </a:cubicBezTo>
                  <a:cubicBezTo>
                    <a:pt x="2739390" y="-220496"/>
                    <a:pt x="3007995" y="495784"/>
                    <a:pt x="3188970" y="469114"/>
                  </a:cubicBezTo>
                </a:path>
              </a:pathLst>
            </a:custGeom>
            <a:noFill/>
            <a:ln w="38100">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TextBox 57"/>
            <p:cNvSpPr txBox="1"/>
            <p:nvPr/>
          </p:nvSpPr>
          <p:spPr>
            <a:xfrm>
              <a:off x="4158827" y="2019441"/>
              <a:ext cx="1376915" cy="707886"/>
            </a:xfrm>
            <a:prstGeom prst="rect">
              <a:avLst/>
            </a:prstGeom>
            <a:noFill/>
          </p:spPr>
          <p:txBody>
            <a:bodyPr wrap="none" rtlCol="0">
              <a:spAutoFit/>
            </a:bodyPr>
            <a:lstStyle/>
            <a:p>
              <a:r>
                <a:rPr lang="en-US" sz="4000" dirty="0"/>
                <a:t>How?</a:t>
              </a:r>
            </a:p>
          </p:txBody>
        </p:sp>
      </p:grpSp>
      <p:pic>
        <p:nvPicPr>
          <p:cNvPr id="63" name="Picture 6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7587" y="4040297"/>
            <a:ext cx="2619818" cy="2518568"/>
          </a:xfrm>
          <a:prstGeom prst="rect">
            <a:avLst/>
          </a:prstGeom>
          <a:ln>
            <a:noFill/>
          </a:ln>
          <a:effectLst>
            <a:softEdge rad="112500"/>
          </a:effectLst>
        </p:spPr>
      </p:pic>
      <p:sp>
        <p:nvSpPr>
          <p:cNvPr id="72" name="Title 2"/>
          <p:cNvSpPr txBox="1">
            <a:spLocks/>
          </p:cNvSpPr>
          <p:nvPr/>
        </p:nvSpPr>
        <p:spPr>
          <a:xfrm>
            <a:off x="310380" y="550753"/>
            <a:ext cx="5087237" cy="1325563"/>
          </a:xfrm>
          <a:prstGeom prst="rect">
            <a:avLst/>
          </a:prstGeom>
        </p:spPr>
        <p:txBody>
          <a:bodyP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700" dirty="0" smtClean="0">
                <a:latin typeface="Calibri"/>
              </a:rPr>
              <a:t>Why talk about collective action?</a:t>
            </a:r>
          </a:p>
        </p:txBody>
      </p:sp>
      <p:sp>
        <p:nvSpPr>
          <p:cNvPr id="20" name="TextBox 19"/>
          <p:cNvSpPr txBox="1"/>
          <p:nvPr/>
        </p:nvSpPr>
        <p:spPr>
          <a:xfrm>
            <a:off x="4965880" y="4858063"/>
            <a:ext cx="5070042" cy="1938992"/>
          </a:xfrm>
          <a:prstGeom prst="rect">
            <a:avLst/>
          </a:prstGeom>
          <a:noFill/>
          <a:ln>
            <a:solidFill>
              <a:schemeClr val="accent1"/>
            </a:solidFill>
          </a:ln>
        </p:spPr>
        <p:txBody>
          <a:bodyPr wrap="none" rtlCol="0">
            <a:spAutoFit/>
          </a:bodyPr>
          <a:lstStyle/>
          <a:p>
            <a:r>
              <a:rPr lang="en-US" sz="2400" dirty="0" smtClean="0"/>
              <a:t>Coalition Building </a:t>
            </a:r>
          </a:p>
          <a:p>
            <a:endParaRPr lang="en-US" sz="2400" dirty="0" smtClean="0"/>
          </a:p>
          <a:p>
            <a:r>
              <a:rPr lang="en-US" sz="2400" dirty="0" smtClean="0"/>
              <a:t>Leadership </a:t>
            </a:r>
          </a:p>
          <a:p>
            <a:r>
              <a:rPr lang="en-US" sz="2400" dirty="0" smtClean="0"/>
              <a:t>(mobilizing people, ideas, resources for</a:t>
            </a:r>
          </a:p>
          <a:p>
            <a:r>
              <a:rPr lang="en-US" sz="2400" dirty="0" smtClean="0"/>
              <a:t>collective action to create public value)</a:t>
            </a:r>
            <a:endParaRPr lang="en-US" sz="2400" dirty="0"/>
          </a:p>
        </p:txBody>
      </p:sp>
      <p:sp>
        <p:nvSpPr>
          <p:cNvPr id="6" name="Notched Right Arrow 5"/>
          <p:cNvSpPr/>
          <p:nvPr/>
        </p:nvSpPr>
        <p:spPr>
          <a:xfrm rot="19601624">
            <a:off x="7408469" y="3682658"/>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Notched Right Arrow 24"/>
          <p:cNvSpPr/>
          <p:nvPr/>
        </p:nvSpPr>
        <p:spPr>
          <a:xfrm rot="8857598">
            <a:off x="3628541" y="5481287"/>
            <a:ext cx="1049342" cy="575799"/>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Notched Right Arrow 6"/>
          <p:cNvSpPr/>
          <p:nvPr/>
        </p:nvSpPr>
        <p:spPr>
          <a:xfrm rot="16200000">
            <a:off x="5095320" y="4080992"/>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5585112" y="5299581"/>
            <a:ext cx="0" cy="2924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946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500"/>
                                        <p:tgtEl>
                                          <p:spTgt spid="6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6" grpId="0" animBg="1"/>
      <p:bldP spid="25"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2282532" y="1085850"/>
            <a:ext cx="1851025" cy="920750"/>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4" name="Rectangle 4"/>
          <p:cNvSpPr>
            <a:spLocks noChangeArrowheads="1"/>
          </p:cNvSpPr>
          <p:nvPr/>
        </p:nvSpPr>
        <p:spPr bwMode="auto">
          <a:xfrm>
            <a:off x="2282532" y="2122488"/>
            <a:ext cx="2262188" cy="1900237"/>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5" name="Rectangle 5"/>
          <p:cNvSpPr>
            <a:spLocks noChangeArrowheads="1"/>
          </p:cNvSpPr>
          <p:nvPr/>
        </p:nvSpPr>
        <p:spPr bwMode="auto">
          <a:xfrm>
            <a:off x="2282532" y="4137025"/>
            <a:ext cx="2398713" cy="2130425"/>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6" name="Rectangle 6"/>
          <p:cNvSpPr>
            <a:spLocks noChangeArrowheads="1"/>
          </p:cNvSpPr>
          <p:nvPr/>
        </p:nvSpPr>
        <p:spPr bwMode="auto">
          <a:xfrm>
            <a:off x="4887620" y="4483100"/>
            <a:ext cx="1576387" cy="1784350"/>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7" name="Rectangle 7"/>
          <p:cNvSpPr>
            <a:spLocks noChangeArrowheads="1"/>
          </p:cNvSpPr>
          <p:nvPr/>
        </p:nvSpPr>
        <p:spPr bwMode="auto">
          <a:xfrm>
            <a:off x="6675145" y="4705350"/>
            <a:ext cx="1644650" cy="1554163"/>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8" name="Rectangle 8"/>
          <p:cNvSpPr>
            <a:spLocks noChangeArrowheads="1"/>
          </p:cNvSpPr>
          <p:nvPr/>
        </p:nvSpPr>
        <p:spPr bwMode="auto">
          <a:xfrm>
            <a:off x="8521407" y="4367213"/>
            <a:ext cx="1990725" cy="1892300"/>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9" name="Rectangle 9"/>
          <p:cNvSpPr>
            <a:spLocks noChangeArrowheads="1"/>
          </p:cNvSpPr>
          <p:nvPr/>
        </p:nvSpPr>
        <p:spPr bwMode="auto">
          <a:xfrm>
            <a:off x="8453145" y="2466975"/>
            <a:ext cx="2055812" cy="1785938"/>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10" name="Rectangle 10"/>
          <p:cNvSpPr>
            <a:spLocks noChangeArrowheads="1"/>
          </p:cNvSpPr>
          <p:nvPr/>
        </p:nvSpPr>
        <p:spPr bwMode="auto">
          <a:xfrm>
            <a:off x="8424569" y="1085850"/>
            <a:ext cx="2073275" cy="1266825"/>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11" name="Rectangle 11"/>
          <p:cNvSpPr>
            <a:spLocks noChangeArrowheads="1"/>
          </p:cNvSpPr>
          <p:nvPr/>
        </p:nvSpPr>
        <p:spPr bwMode="auto">
          <a:xfrm>
            <a:off x="5776765" y="1085850"/>
            <a:ext cx="2400300" cy="1323975"/>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12" name="Rectangle 12"/>
          <p:cNvSpPr>
            <a:spLocks noChangeArrowheads="1"/>
          </p:cNvSpPr>
          <p:nvPr/>
        </p:nvSpPr>
        <p:spPr bwMode="auto">
          <a:xfrm>
            <a:off x="4270082" y="1085850"/>
            <a:ext cx="1293813" cy="912813"/>
          </a:xfrm>
          <a:prstGeom prst="rect">
            <a:avLst/>
          </a:prstGeom>
          <a:noFill/>
          <a:ln w="38100">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13" name="Text Box 13"/>
          <p:cNvSpPr txBox="1">
            <a:spLocks noChangeArrowheads="1"/>
          </p:cNvSpPr>
          <p:nvPr/>
        </p:nvSpPr>
        <p:spPr bwMode="auto">
          <a:xfrm>
            <a:off x="2592095" y="5276850"/>
            <a:ext cx="82232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a:solidFill>
                  <a:schemeClr val="accent4">
                    <a:lumMod val="40000"/>
                    <a:lumOff val="60000"/>
                  </a:schemeClr>
                </a:solidFill>
                <a:latin typeface="+mn-lt"/>
              </a:rPr>
              <a:t>Media</a:t>
            </a:r>
            <a:endParaRPr lang="en-US" altLang="en-US" sz="1600">
              <a:solidFill>
                <a:schemeClr val="accent4">
                  <a:lumMod val="40000"/>
                  <a:lumOff val="60000"/>
                </a:schemeClr>
              </a:solidFill>
              <a:latin typeface="+mn-lt"/>
            </a:endParaRPr>
          </a:p>
        </p:txBody>
      </p:sp>
      <p:sp>
        <p:nvSpPr>
          <p:cNvPr id="14" name="Text Box 14"/>
          <p:cNvSpPr txBox="1">
            <a:spLocks noChangeArrowheads="1"/>
          </p:cNvSpPr>
          <p:nvPr/>
        </p:nvSpPr>
        <p:spPr bwMode="auto">
          <a:xfrm>
            <a:off x="4955882" y="5686425"/>
            <a:ext cx="1508125"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a:solidFill>
                  <a:schemeClr val="accent4">
                    <a:lumMod val="40000"/>
                    <a:lumOff val="60000"/>
                  </a:schemeClr>
                </a:solidFill>
                <a:latin typeface="+mn-lt"/>
              </a:rPr>
              <a:t>Private Sector</a:t>
            </a:r>
            <a:endParaRPr lang="en-US" altLang="en-US" sz="1600">
              <a:solidFill>
                <a:schemeClr val="accent4">
                  <a:lumMod val="40000"/>
                  <a:lumOff val="60000"/>
                </a:schemeClr>
              </a:solidFill>
              <a:latin typeface="+mn-lt"/>
            </a:endParaRPr>
          </a:p>
        </p:txBody>
      </p:sp>
      <p:sp>
        <p:nvSpPr>
          <p:cNvPr id="15" name="Text Box 15"/>
          <p:cNvSpPr txBox="1">
            <a:spLocks noChangeArrowheads="1"/>
          </p:cNvSpPr>
          <p:nvPr/>
        </p:nvSpPr>
        <p:spPr bwMode="auto">
          <a:xfrm>
            <a:off x="6675430" y="5617946"/>
            <a:ext cx="1660525"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a:solidFill>
                  <a:schemeClr val="accent4">
                    <a:lumMod val="40000"/>
                    <a:lumOff val="60000"/>
                  </a:schemeClr>
                </a:solidFill>
                <a:latin typeface="+mn-lt"/>
              </a:rPr>
              <a:t>Municipal Government</a:t>
            </a:r>
            <a:endParaRPr lang="en-US" altLang="en-US" sz="1600">
              <a:solidFill>
                <a:schemeClr val="accent4">
                  <a:lumMod val="40000"/>
                  <a:lumOff val="60000"/>
                </a:schemeClr>
              </a:solidFill>
              <a:latin typeface="+mn-lt"/>
            </a:endParaRPr>
          </a:p>
        </p:txBody>
      </p:sp>
      <p:sp>
        <p:nvSpPr>
          <p:cNvPr id="16" name="Text Box 16"/>
          <p:cNvSpPr txBox="1">
            <a:spLocks noChangeArrowheads="1"/>
          </p:cNvSpPr>
          <p:nvPr/>
        </p:nvSpPr>
        <p:spPr bwMode="auto">
          <a:xfrm>
            <a:off x="9084970" y="5132820"/>
            <a:ext cx="130175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dirty="0" err="1">
                <a:solidFill>
                  <a:schemeClr val="accent4">
                    <a:lumMod val="40000"/>
                    <a:lumOff val="60000"/>
                  </a:schemeClr>
                </a:solidFill>
                <a:latin typeface="+mn-lt"/>
              </a:rPr>
              <a:t>Military</a:t>
            </a:r>
            <a:endParaRPr lang="en-US" altLang="en-US" sz="1600" dirty="0">
              <a:solidFill>
                <a:schemeClr val="accent4">
                  <a:lumMod val="40000"/>
                  <a:lumOff val="60000"/>
                </a:schemeClr>
              </a:solidFill>
              <a:latin typeface="+mn-lt"/>
            </a:endParaRPr>
          </a:p>
        </p:txBody>
      </p:sp>
      <p:sp>
        <p:nvSpPr>
          <p:cNvPr id="17" name="Text Box 17"/>
          <p:cNvSpPr txBox="1">
            <a:spLocks noChangeArrowheads="1"/>
          </p:cNvSpPr>
          <p:nvPr/>
        </p:nvSpPr>
        <p:spPr bwMode="auto">
          <a:xfrm>
            <a:off x="8535695" y="2686050"/>
            <a:ext cx="1851025"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a:solidFill>
                  <a:schemeClr val="accent4">
                    <a:lumMod val="40000"/>
                    <a:lumOff val="60000"/>
                  </a:schemeClr>
                </a:solidFill>
                <a:latin typeface="+mn-lt"/>
              </a:rPr>
              <a:t>State (Bureaucracy)</a:t>
            </a:r>
            <a:endParaRPr lang="en-US" altLang="en-US" sz="1600">
              <a:solidFill>
                <a:schemeClr val="accent4">
                  <a:lumMod val="40000"/>
                  <a:lumOff val="60000"/>
                </a:schemeClr>
              </a:solidFill>
              <a:latin typeface="+mn-lt"/>
            </a:endParaRPr>
          </a:p>
        </p:txBody>
      </p:sp>
      <p:sp>
        <p:nvSpPr>
          <p:cNvPr id="18" name="Text Box 18"/>
          <p:cNvSpPr txBox="1">
            <a:spLocks noChangeArrowheads="1"/>
          </p:cNvSpPr>
          <p:nvPr/>
        </p:nvSpPr>
        <p:spPr bwMode="auto">
          <a:xfrm>
            <a:off x="2501387" y="2838450"/>
            <a:ext cx="198755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dirty="0" err="1">
                <a:solidFill>
                  <a:schemeClr val="accent4">
                    <a:lumMod val="40000"/>
                    <a:lumOff val="60000"/>
                  </a:schemeClr>
                </a:solidFill>
                <a:latin typeface="+mn-lt"/>
              </a:rPr>
              <a:t>Political</a:t>
            </a:r>
            <a:r>
              <a:rPr lang="es-ES_tradnl" altLang="en-US" sz="1600" dirty="0">
                <a:solidFill>
                  <a:schemeClr val="accent4">
                    <a:lumMod val="40000"/>
                    <a:lumOff val="60000"/>
                  </a:schemeClr>
                </a:solidFill>
                <a:latin typeface="+mn-lt"/>
              </a:rPr>
              <a:t> </a:t>
            </a:r>
            <a:r>
              <a:rPr lang="es-ES_tradnl" altLang="en-US" sz="1600" dirty="0" err="1">
                <a:solidFill>
                  <a:schemeClr val="accent4">
                    <a:lumMod val="40000"/>
                    <a:lumOff val="60000"/>
                  </a:schemeClr>
                </a:solidFill>
                <a:latin typeface="+mn-lt"/>
              </a:rPr>
              <a:t>Parties</a:t>
            </a:r>
            <a:endParaRPr lang="en-US" altLang="en-US" sz="1600" dirty="0">
              <a:solidFill>
                <a:schemeClr val="accent4">
                  <a:lumMod val="40000"/>
                  <a:lumOff val="60000"/>
                </a:schemeClr>
              </a:solidFill>
              <a:latin typeface="+mn-lt"/>
            </a:endParaRPr>
          </a:p>
        </p:txBody>
      </p:sp>
      <p:sp>
        <p:nvSpPr>
          <p:cNvPr id="19" name="Text Box 19"/>
          <p:cNvSpPr txBox="1">
            <a:spLocks noChangeArrowheads="1"/>
          </p:cNvSpPr>
          <p:nvPr/>
        </p:nvSpPr>
        <p:spPr bwMode="auto">
          <a:xfrm>
            <a:off x="2521450" y="1366582"/>
            <a:ext cx="157797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dirty="0">
                <a:solidFill>
                  <a:schemeClr val="accent4">
                    <a:lumMod val="40000"/>
                    <a:lumOff val="60000"/>
                  </a:schemeClr>
                </a:solidFill>
                <a:latin typeface="+mn-lt"/>
              </a:rPr>
              <a:t>Civil </a:t>
            </a:r>
            <a:r>
              <a:rPr lang="es-ES_tradnl" altLang="en-US" sz="1600" dirty="0" err="1">
                <a:solidFill>
                  <a:schemeClr val="accent4">
                    <a:lumMod val="40000"/>
                    <a:lumOff val="60000"/>
                  </a:schemeClr>
                </a:solidFill>
                <a:latin typeface="+mn-lt"/>
              </a:rPr>
              <a:t>Society</a:t>
            </a:r>
            <a:endParaRPr lang="en-US" altLang="en-US" sz="1600" dirty="0">
              <a:solidFill>
                <a:schemeClr val="accent4">
                  <a:lumMod val="40000"/>
                  <a:lumOff val="60000"/>
                </a:schemeClr>
              </a:solidFill>
              <a:latin typeface="+mn-lt"/>
            </a:endParaRPr>
          </a:p>
        </p:txBody>
      </p:sp>
      <p:sp>
        <p:nvSpPr>
          <p:cNvPr id="20" name="Text Box 20"/>
          <p:cNvSpPr txBox="1">
            <a:spLocks noChangeArrowheads="1"/>
          </p:cNvSpPr>
          <p:nvPr/>
        </p:nvSpPr>
        <p:spPr bwMode="auto">
          <a:xfrm>
            <a:off x="4297070" y="1617085"/>
            <a:ext cx="157797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400" dirty="0">
                <a:solidFill>
                  <a:schemeClr val="accent4">
                    <a:lumMod val="40000"/>
                    <a:lumOff val="60000"/>
                  </a:schemeClr>
                </a:solidFill>
                <a:latin typeface="+mn-lt"/>
              </a:rPr>
              <a:t>International </a:t>
            </a:r>
            <a:endParaRPr lang="en-US" altLang="en-US" sz="1400" dirty="0">
              <a:solidFill>
                <a:schemeClr val="accent4">
                  <a:lumMod val="40000"/>
                  <a:lumOff val="60000"/>
                </a:schemeClr>
              </a:solidFill>
              <a:latin typeface="+mn-lt"/>
            </a:endParaRPr>
          </a:p>
        </p:txBody>
      </p:sp>
      <p:sp>
        <p:nvSpPr>
          <p:cNvPr id="21" name="Text Box 21"/>
          <p:cNvSpPr txBox="1">
            <a:spLocks noChangeArrowheads="1"/>
          </p:cNvSpPr>
          <p:nvPr/>
        </p:nvSpPr>
        <p:spPr bwMode="auto">
          <a:xfrm>
            <a:off x="6021095" y="1619250"/>
            <a:ext cx="1989137"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a:solidFill>
                  <a:schemeClr val="accent4">
                    <a:lumMod val="40000"/>
                    <a:lumOff val="60000"/>
                  </a:schemeClr>
                </a:solidFill>
                <a:latin typeface="+mn-lt"/>
              </a:rPr>
              <a:t>Legislative Branch</a:t>
            </a:r>
            <a:endParaRPr lang="en-US" altLang="en-US" sz="1600">
              <a:solidFill>
                <a:schemeClr val="accent4">
                  <a:lumMod val="40000"/>
                  <a:lumOff val="60000"/>
                </a:schemeClr>
              </a:solidFill>
              <a:latin typeface="+mn-lt"/>
            </a:endParaRPr>
          </a:p>
        </p:txBody>
      </p:sp>
      <p:sp>
        <p:nvSpPr>
          <p:cNvPr id="22" name="Text Box 22"/>
          <p:cNvSpPr txBox="1">
            <a:spLocks noChangeArrowheads="1"/>
          </p:cNvSpPr>
          <p:nvPr/>
        </p:nvSpPr>
        <p:spPr bwMode="auto">
          <a:xfrm>
            <a:off x="9297695" y="1162050"/>
            <a:ext cx="11049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dirty="0" err="1">
                <a:solidFill>
                  <a:schemeClr val="accent4">
                    <a:lumMod val="40000"/>
                    <a:lumOff val="60000"/>
                  </a:schemeClr>
                </a:solidFill>
                <a:latin typeface="+mn-lt"/>
              </a:rPr>
              <a:t>Judiciary</a:t>
            </a:r>
            <a:endParaRPr lang="en-US" altLang="en-US" sz="1600" dirty="0">
              <a:solidFill>
                <a:schemeClr val="accent4">
                  <a:lumMod val="40000"/>
                  <a:lumOff val="60000"/>
                </a:schemeClr>
              </a:solidFill>
              <a:latin typeface="+mn-lt"/>
            </a:endParaRPr>
          </a:p>
        </p:txBody>
      </p:sp>
      <p:sp>
        <p:nvSpPr>
          <p:cNvPr id="23" name="Line 23"/>
          <p:cNvSpPr>
            <a:spLocks noChangeShapeType="1"/>
          </p:cNvSpPr>
          <p:nvPr/>
        </p:nvSpPr>
        <p:spPr bwMode="auto">
          <a:xfrm flipH="1" flipV="1">
            <a:off x="5863932" y="2057400"/>
            <a:ext cx="766763" cy="1216025"/>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24" name="Line 24"/>
          <p:cNvSpPr>
            <a:spLocks noChangeShapeType="1"/>
          </p:cNvSpPr>
          <p:nvPr/>
        </p:nvSpPr>
        <p:spPr bwMode="auto">
          <a:xfrm flipH="1">
            <a:off x="4116095" y="3495675"/>
            <a:ext cx="2514600" cy="1400175"/>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25" name="Line 25"/>
          <p:cNvSpPr>
            <a:spLocks noChangeShapeType="1"/>
          </p:cNvSpPr>
          <p:nvPr/>
        </p:nvSpPr>
        <p:spPr bwMode="auto">
          <a:xfrm>
            <a:off x="6554495" y="3524250"/>
            <a:ext cx="2286000" cy="121920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26" name="Line 26"/>
          <p:cNvSpPr>
            <a:spLocks noChangeShapeType="1"/>
          </p:cNvSpPr>
          <p:nvPr/>
        </p:nvSpPr>
        <p:spPr bwMode="auto">
          <a:xfrm>
            <a:off x="6706895" y="3524250"/>
            <a:ext cx="609600" cy="205740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27" name="Line 27"/>
          <p:cNvSpPr>
            <a:spLocks noChangeShapeType="1"/>
          </p:cNvSpPr>
          <p:nvPr/>
        </p:nvSpPr>
        <p:spPr bwMode="auto">
          <a:xfrm flipV="1">
            <a:off x="6630695" y="1924050"/>
            <a:ext cx="3097212" cy="1349375"/>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28" name="Line 28"/>
          <p:cNvSpPr>
            <a:spLocks noChangeShapeType="1"/>
          </p:cNvSpPr>
          <p:nvPr/>
        </p:nvSpPr>
        <p:spPr bwMode="auto">
          <a:xfrm flipV="1">
            <a:off x="6630695" y="1411288"/>
            <a:ext cx="85725" cy="1862137"/>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29" name="Line 29"/>
          <p:cNvSpPr>
            <a:spLocks noChangeShapeType="1"/>
          </p:cNvSpPr>
          <p:nvPr/>
        </p:nvSpPr>
        <p:spPr bwMode="auto">
          <a:xfrm flipH="1">
            <a:off x="4252620" y="3600450"/>
            <a:ext cx="2149475" cy="2278063"/>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30" name="Line 30"/>
          <p:cNvSpPr>
            <a:spLocks noChangeShapeType="1"/>
          </p:cNvSpPr>
          <p:nvPr/>
        </p:nvSpPr>
        <p:spPr bwMode="auto">
          <a:xfrm flipH="1">
            <a:off x="3430295" y="3524250"/>
            <a:ext cx="3122612" cy="2549525"/>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31" name="Line 31"/>
          <p:cNvSpPr>
            <a:spLocks noChangeShapeType="1"/>
          </p:cNvSpPr>
          <p:nvPr/>
        </p:nvSpPr>
        <p:spPr bwMode="auto">
          <a:xfrm>
            <a:off x="6554495" y="3448050"/>
            <a:ext cx="228600" cy="213360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32" name="Line 32"/>
          <p:cNvSpPr>
            <a:spLocks noChangeShapeType="1"/>
          </p:cNvSpPr>
          <p:nvPr/>
        </p:nvSpPr>
        <p:spPr bwMode="auto">
          <a:xfrm flipH="1" flipV="1">
            <a:off x="4595520" y="2836863"/>
            <a:ext cx="2035175" cy="436562"/>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33" name="Line 33"/>
          <p:cNvSpPr>
            <a:spLocks noChangeShapeType="1"/>
          </p:cNvSpPr>
          <p:nvPr/>
        </p:nvSpPr>
        <p:spPr bwMode="auto">
          <a:xfrm flipH="1">
            <a:off x="5640095" y="3524250"/>
            <a:ext cx="871537" cy="2073275"/>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34" name="Line 34"/>
          <p:cNvSpPr>
            <a:spLocks noChangeShapeType="1"/>
          </p:cNvSpPr>
          <p:nvPr/>
        </p:nvSpPr>
        <p:spPr bwMode="auto">
          <a:xfrm flipV="1">
            <a:off x="6630695" y="2095500"/>
            <a:ext cx="3576637" cy="1177925"/>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35" name="Line 35"/>
          <p:cNvSpPr>
            <a:spLocks noChangeShapeType="1"/>
          </p:cNvSpPr>
          <p:nvPr/>
        </p:nvSpPr>
        <p:spPr bwMode="auto">
          <a:xfrm flipH="1" flipV="1">
            <a:off x="3979570" y="2438400"/>
            <a:ext cx="2651125" cy="835025"/>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36" name="Line 36"/>
          <p:cNvSpPr>
            <a:spLocks noChangeShapeType="1"/>
          </p:cNvSpPr>
          <p:nvPr/>
        </p:nvSpPr>
        <p:spPr bwMode="auto">
          <a:xfrm flipH="1" flipV="1">
            <a:off x="3979570" y="1541463"/>
            <a:ext cx="5680075" cy="5715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37" name="Line 37"/>
          <p:cNvSpPr>
            <a:spLocks noChangeShapeType="1"/>
          </p:cNvSpPr>
          <p:nvPr/>
        </p:nvSpPr>
        <p:spPr bwMode="auto">
          <a:xfrm flipH="1" flipV="1">
            <a:off x="3774781" y="1258888"/>
            <a:ext cx="5884863" cy="341312"/>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38" name="Line 38"/>
          <p:cNvSpPr>
            <a:spLocks noChangeShapeType="1"/>
          </p:cNvSpPr>
          <p:nvPr/>
        </p:nvSpPr>
        <p:spPr bwMode="auto">
          <a:xfrm flipV="1">
            <a:off x="6630695" y="1866900"/>
            <a:ext cx="360362" cy="1406525"/>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39" name="Line 39"/>
          <p:cNvSpPr>
            <a:spLocks noChangeShapeType="1"/>
          </p:cNvSpPr>
          <p:nvPr/>
        </p:nvSpPr>
        <p:spPr bwMode="auto">
          <a:xfrm flipH="1" flipV="1">
            <a:off x="3363620" y="1809750"/>
            <a:ext cx="3267075" cy="1463675"/>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40" name="Line 40"/>
          <p:cNvSpPr>
            <a:spLocks noChangeShapeType="1"/>
          </p:cNvSpPr>
          <p:nvPr/>
        </p:nvSpPr>
        <p:spPr bwMode="auto">
          <a:xfrm>
            <a:off x="6630695" y="3309938"/>
            <a:ext cx="2687637" cy="19050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41" name="Line 41"/>
          <p:cNvSpPr>
            <a:spLocks noChangeShapeType="1"/>
          </p:cNvSpPr>
          <p:nvPr/>
        </p:nvSpPr>
        <p:spPr bwMode="auto">
          <a:xfrm>
            <a:off x="6630695" y="3343275"/>
            <a:ext cx="3097212" cy="36195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42" name="Line 42"/>
          <p:cNvSpPr>
            <a:spLocks noChangeShapeType="1"/>
          </p:cNvSpPr>
          <p:nvPr/>
        </p:nvSpPr>
        <p:spPr bwMode="auto">
          <a:xfrm>
            <a:off x="6630695" y="3298825"/>
            <a:ext cx="3576637" cy="134938"/>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43" name="Line 43"/>
          <p:cNvSpPr>
            <a:spLocks noChangeShapeType="1"/>
          </p:cNvSpPr>
          <p:nvPr/>
        </p:nvSpPr>
        <p:spPr bwMode="auto">
          <a:xfrm flipV="1">
            <a:off x="7697495" y="4514850"/>
            <a:ext cx="914400" cy="106680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44" name="Line 44"/>
          <p:cNvSpPr>
            <a:spLocks noChangeShapeType="1"/>
          </p:cNvSpPr>
          <p:nvPr/>
        </p:nvSpPr>
        <p:spPr bwMode="auto">
          <a:xfrm flipH="1" flipV="1">
            <a:off x="3658895" y="5200650"/>
            <a:ext cx="1643062" cy="28575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45" name="Line 45"/>
          <p:cNvSpPr>
            <a:spLocks noChangeShapeType="1"/>
          </p:cNvSpPr>
          <p:nvPr/>
        </p:nvSpPr>
        <p:spPr bwMode="auto">
          <a:xfrm>
            <a:off x="2781007" y="3327400"/>
            <a:ext cx="192088" cy="144145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46" name="Line 46"/>
          <p:cNvSpPr>
            <a:spLocks noChangeShapeType="1"/>
          </p:cNvSpPr>
          <p:nvPr/>
        </p:nvSpPr>
        <p:spPr bwMode="auto">
          <a:xfrm>
            <a:off x="2592095" y="3371850"/>
            <a:ext cx="1219200" cy="104140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47" name="Line 47"/>
          <p:cNvSpPr>
            <a:spLocks noChangeShapeType="1"/>
          </p:cNvSpPr>
          <p:nvPr/>
        </p:nvSpPr>
        <p:spPr bwMode="auto">
          <a:xfrm>
            <a:off x="3125495" y="3371850"/>
            <a:ext cx="261937" cy="1268413"/>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48" name="Line 48"/>
          <p:cNvSpPr>
            <a:spLocks noChangeShapeType="1"/>
          </p:cNvSpPr>
          <p:nvPr/>
        </p:nvSpPr>
        <p:spPr bwMode="auto">
          <a:xfrm flipH="1">
            <a:off x="2896895" y="3295650"/>
            <a:ext cx="80962" cy="1782763"/>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sp>
        <p:nvSpPr>
          <p:cNvPr id="49" name="Line 49"/>
          <p:cNvSpPr>
            <a:spLocks noChangeShapeType="1"/>
          </p:cNvSpPr>
          <p:nvPr/>
        </p:nvSpPr>
        <p:spPr bwMode="auto">
          <a:xfrm>
            <a:off x="3277895" y="3295650"/>
            <a:ext cx="2895600" cy="76200"/>
          </a:xfrm>
          <a:prstGeom prst="line">
            <a:avLst/>
          </a:prstGeom>
          <a:noFill/>
          <a:ln w="28575">
            <a:solidFill>
              <a:srgbClr val="993366"/>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solidFill>
                <a:schemeClr val="accent4">
                  <a:lumMod val="40000"/>
                  <a:lumOff val="60000"/>
                </a:schemeClr>
              </a:solidFill>
            </a:endParaRPr>
          </a:p>
        </p:txBody>
      </p:sp>
      <p:grpSp>
        <p:nvGrpSpPr>
          <p:cNvPr id="50" name="Group 50"/>
          <p:cNvGrpSpPr>
            <a:grpSpLocks/>
          </p:cNvGrpSpPr>
          <p:nvPr/>
        </p:nvGrpSpPr>
        <p:grpSpPr bwMode="auto">
          <a:xfrm>
            <a:off x="6338595" y="3067050"/>
            <a:ext cx="457200" cy="457200"/>
            <a:chOff x="2880" y="1536"/>
            <a:chExt cx="288" cy="294"/>
          </a:xfrm>
        </p:grpSpPr>
        <p:sp>
          <p:nvSpPr>
            <p:cNvPr id="51" name="Oval 51"/>
            <p:cNvSpPr>
              <a:spLocks noChangeArrowheads="1"/>
            </p:cNvSpPr>
            <p:nvPr/>
          </p:nvSpPr>
          <p:spPr bwMode="auto">
            <a:xfrm>
              <a:off x="2880" y="1536"/>
              <a:ext cx="288" cy="288"/>
            </a:xfrm>
            <a:prstGeom prst="ellipse">
              <a:avLst/>
            </a:prstGeom>
            <a:solidFill>
              <a:schemeClr val="bg1"/>
            </a:solidFill>
            <a:ln w="38100">
              <a:solidFill>
                <a:srgbClr val="993366"/>
              </a:solidFill>
              <a:round/>
              <a:headEnd/>
              <a:tailEnd/>
            </a:ln>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endParaRPr lang="en-US" altLang="en-US">
                <a:solidFill>
                  <a:schemeClr val="accent4">
                    <a:lumMod val="40000"/>
                    <a:lumOff val="60000"/>
                  </a:schemeClr>
                </a:solidFill>
                <a:latin typeface="+mn-lt"/>
              </a:endParaRPr>
            </a:p>
          </p:txBody>
        </p:sp>
        <p:sp>
          <p:nvSpPr>
            <p:cNvPr id="52" name="Text Box 52"/>
            <p:cNvSpPr txBox="1">
              <a:spLocks noChangeArrowheads="1"/>
            </p:cNvSpPr>
            <p:nvPr/>
          </p:nvSpPr>
          <p:spPr bwMode="auto">
            <a:xfrm>
              <a:off x="2928" y="1536"/>
              <a:ext cx="192" cy="2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b="1">
                  <a:solidFill>
                    <a:schemeClr val="accent4">
                      <a:lumMod val="40000"/>
                      <a:lumOff val="60000"/>
                    </a:schemeClr>
                  </a:solidFill>
                  <a:latin typeface="+mn-lt"/>
                </a:rPr>
                <a:t>1</a:t>
              </a:r>
              <a:endParaRPr lang="en-US" altLang="en-US" b="1">
                <a:solidFill>
                  <a:schemeClr val="accent4">
                    <a:lumMod val="40000"/>
                    <a:lumOff val="60000"/>
                  </a:schemeClr>
                </a:solidFill>
                <a:latin typeface="+mn-lt"/>
              </a:endParaRPr>
            </a:p>
          </p:txBody>
        </p:sp>
      </p:grpSp>
      <p:sp>
        <p:nvSpPr>
          <p:cNvPr id="53" name="Text Box 54"/>
          <p:cNvSpPr txBox="1">
            <a:spLocks noChangeArrowheads="1"/>
          </p:cNvSpPr>
          <p:nvPr/>
        </p:nvSpPr>
        <p:spPr bwMode="auto">
          <a:xfrm>
            <a:off x="0" y="169863"/>
            <a:ext cx="12192000" cy="8432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30" tIns="45715" rIns="91430" bIns="45715">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a:lnSpc>
                <a:spcPct val="65000"/>
              </a:lnSpc>
              <a:spcBef>
                <a:spcPct val="30000"/>
              </a:spcBef>
            </a:pPr>
            <a:r>
              <a:rPr lang="en-US" altLang="en-US" sz="3200" dirty="0" smtClean="0">
                <a:latin typeface="+mn-lt"/>
                <a:cs typeface="Arial" panose="020B0604020202020204" pitchFamily="34" charset="0"/>
              </a:rPr>
              <a:t>Constraints to </a:t>
            </a:r>
            <a:r>
              <a:rPr lang="en-US" altLang="en-US" sz="3200" dirty="0">
                <a:latin typeface="+mn-lt"/>
                <a:cs typeface="Arial" panose="020B0604020202020204" pitchFamily="34" charset="0"/>
              </a:rPr>
              <a:t>C</a:t>
            </a:r>
            <a:r>
              <a:rPr lang="en-US" altLang="en-US" sz="3200" dirty="0" smtClean="0">
                <a:latin typeface="+mn-lt"/>
                <a:cs typeface="Arial" panose="020B0604020202020204" pitchFamily="34" charset="0"/>
              </a:rPr>
              <a:t>ollective </a:t>
            </a:r>
            <a:r>
              <a:rPr lang="en-US" altLang="en-US" sz="3200" dirty="0">
                <a:latin typeface="+mn-lt"/>
                <a:cs typeface="Arial" panose="020B0604020202020204" pitchFamily="34" charset="0"/>
              </a:rPr>
              <a:t>A</a:t>
            </a:r>
            <a:r>
              <a:rPr lang="en-US" altLang="en-US" sz="3200" dirty="0" smtClean="0">
                <a:latin typeface="+mn-lt"/>
                <a:cs typeface="Arial" panose="020B0604020202020204" pitchFamily="34" charset="0"/>
              </a:rPr>
              <a:t>ction:</a:t>
            </a:r>
            <a:endParaRPr lang="en-US" altLang="en-US" sz="3200" dirty="0">
              <a:latin typeface="+mn-lt"/>
              <a:cs typeface="Arial" panose="020B0604020202020204" pitchFamily="34" charset="0"/>
            </a:endParaRPr>
          </a:p>
          <a:p>
            <a:pPr algn="ctr">
              <a:lnSpc>
                <a:spcPct val="65000"/>
              </a:lnSpc>
              <a:spcBef>
                <a:spcPct val="35000"/>
              </a:spcBef>
            </a:pPr>
            <a:r>
              <a:rPr lang="en-US" altLang="en-US" sz="2800" dirty="0">
                <a:latin typeface="+mn-lt"/>
                <a:cs typeface="Arial" panose="020B0604020202020204" pitchFamily="34" charset="0"/>
              </a:rPr>
              <a:t>The Case </a:t>
            </a:r>
            <a:r>
              <a:rPr lang="en-US" altLang="en-US" sz="2800" dirty="0" smtClean="0">
                <a:latin typeface="+mn-lt"/>
                <a:cs typeface="Arial" panose="020B0604020202020204" pitchFamily="34" charset="0"/>
              </a:rPr>
              <a:t>of </a:t>
            </a:r>
            <a:r>
              <a:rPr lang="en-US" altLang="en-US" sz="2800" dirty="0" err="1">
                <a:latin typeface="+mn-lt"/>
                <a:cs typeface="Arial" panose="020B0604020202020204" pitchFamily="34" charset="0"/>
              </a:rPr>
              <a:t>Montesinos</a:t>
            </a:r>
            <a:r>
              <a:rPr lang="en-US" altLang="en-US" sz="2800" dirty="0">
                <a:latin typeface="+mn-lt"/>
                <a:cs typeface="Arial" panose="020B0604020202020204" pitchFamily="34" charset="0"/>
              </a:rPr>
              <a:t> in Peru</a:t>
            </a:r>
          </a:p>
        </p:txBody>
      </p:sp>
      <p:sp>
        <p:nvSpPr>
          <p:cNvPr id="54" name="Text Box 55"/>
          <p:cNvSpPr txBox="1">
            <a:spLocks noChangeArrowheads="1"/>
          </p:cNvSpPr>
          <p:nvPr/>
        </p:nvSpPr>
        <p:spPr bwMode="auto">
          <a:xfrm>
            <a:off x="3072244" y="6280150"/>
            <a:ext cx="67818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900" b="1" i="1" dirty="0" err="1">
                <a:latin typeface="+mn-lt"/>
              </a:rPr>
              <a:t>Source</a:t>
            </a:r>
            <a:r>
              <a:rPr lang="es-ES_tradnl" altLang="en-US" sz="900" b="1" i="1" dirty="0">
                <a:latin typeface="+mn-lt"/>
              </a:rPr>
              <a:t>:</a:t>
            </a:r>
            <a:r>
              <a:rPr lang="es-ES_tradnl" altLang="en-US" sz="900" b="1" dirty="0">
                <a:latin typeface="+mn-lt"/>
              </a:rPr>
              <a:t> “</a:t>
            </a:r>
            <a:r>
              <a:rPr lang="es-ES_tradnl" altLang="en-US" sz="900" b="1" dirty="0" err="1">
                <a:latin typeface="+mn-lt"/>
              </a:rPr>
              <a:t>Robust</a:t>
            </a:r>
            <a:r>
              <a:rPr lang="es-ES_tradnl" altLang="en-US" sz="900" b="1" dirty="0">
                <a:latin typeface="+mn-lt"/>
              </a:rPr>
              <a:t> Web of </a:t>
            </a:r>
            <a:r>
              <a:rPr lang="es-ES_tradnl" altLang="en-US" sz="900" b="1" dirty="0" err="1">
                <a:latin typeface="+mn-lt"/>
              </a:rPr>
              <a:t>Corruption</a:t>
            </a:r>
            <a:r>
              <a:rPr lang="es-ES_tradnl" altLang="en-US" sz="900" b="1" dirty="0">
                <a:latin typeface="+mn-lt"/>
              </a:rPr>
              <a:t>: </a:t>
            </a:r>
            <a:r>
              <a:rPr lang="es-ES_tradnl" altLang="en-US" sz="900" b="1" dirty="0" err="1">
                <a:latin typeface="+mn-lt"/>
              </a:rPr>
              <a:t>Peru’s</a:t>
            </a:r>
            <a:r>
              <a:rPr lang="es-ES_tradnl" altLang="en-US" sz="900" b="1" dirty="0">
                <a:latin typeface="+mn-lt"/>
              </a:rPr>
              <a:t> </a:t>
            </a:r>
            <a:r>
              <a:rPr lang="es-ES_tradnl" altLang="en-US" sz="900" b="1" dirty="0" err="1">
                <a:latin typeface="+mn-lt"/>
              </a:rPr>
              <a:t>Intelligence</a:t>
            </a:r>
            <a:r>
              <a:rPr lang="es-ES_tradnl" altLang="en-US" sz="900" b="1" dirty="0">
                <a:latin typeface="+mn-lt"/>
              </a:rPr>
              <a:t> </a:t>
            </a:r>
            <a:r>
              <a:rPr lang="es-ES_tradnl" altLang="en-US" sz="900" b="1" dirty="0" err="1">
                <a:latin typeface="+mn-lt"/>
              </a:rPr>
              <a:t>Chief</a:t>
            </a:r>
            <a:r>
              <a:rPr lang="es-ES_tradnl" altLang="en-US" sz="900" b="1" dirty="0">
                <a:latin typeface="+mn-lt"/>
              </a:rPr>
              <a:t> Vladimiro Montesinos,” Kennedy </a:t>
            </a:r>
            <a:r>
              <a:rPr lang="es-ES_tradnl" altLang="en-US" sz="900" b="1" dirty="0" err="1">
                <a:latin typeface="+mn-lt"/>
              </a:rPr>
              <a:t>School</a:t>
            </a:r>
            <a:r>
              <a:rPr lang="es-ES_tradnl" altLang="en-US" sz="900" b="1" dirty="0">
                <a:latin typeface="+mn-lt"/>
              </a:rPr>
              <a:t> of </a:t>
            </a:r>
            <a:r>
              <a:rPr lang="es-ES_tradnl" altLang="en-US" sz="900" b="1" dirty="0" err="1">
                <a:latin typeface="+mn-lt"/>
              </a:rPr>
              <a:t>Government</a:t>
            </a:r>
            <a:r>
              <a:rPr lang="es-ES_tradnl" altLang="en-US" sz="900" b="1" dirty="0">
                <a:latin typeface="+mn-lt"/>
              </a:rPr>
              <a:t> Case </a:t>
            </a:r>
            <a:r>
              <a:rPr lang="es-ES_tradnl" altLang="en-US" sz="900" b="1" dirty="0" err="1">
                <a:latin typeface="+mn-lt"/>
              </a:rPr>
              <a:t>Program</a:t>
            </a:r>
            <a:r>
              <a:rPr lang="es-ES_tradnl" altLang="en-US" sz="900" b="1" dirty="0">
                <a:latin typeface="+mn-lt"/>
              </a:rPr>
              <a:t>, Case C14-04-1722.0, </a:t>
            </a:r>
            <a:r>
              <a:rPr lang="es-ES_tradnl" altLang="en-US" sz="900" b="1" dirty="0" err="1">
                <a:latin typeface="+mn-lt"/>
              </a:rPr>
              <a:t>based</a:t>
            </a:r>
            <a:r>
              <a:rPr lang="es-ES_tradnl" altLang="en-US" sz="900" b="1" dirty="0">
                <a:latin typeface="+mn-lt"/>
              </a:rPr>
              <a:t> </a:t>
            </a:r>
            <a:r>
              <a:rPr lang="es-ES_tradnl" altLang="en-US" sz="900" b="1" dirty="0" err="1">
                <a:latin typeface="+mn-lt"/>
              </a:rPr>
              <a:t>on</a:t>
            </a:r>
            <a:r>
              <a:rPr lang="es-ES_tradnl" altLang="en-US" sz="900" b="1" dirty="0">
                <a:latin typeface="+mn-lt"/>
              </a:rPr>
              <a:t> </a:t>
            </a:r>
            <a:r>
              <a:rPr lang="es-ES_tradnl" altLang="en-US" sz="900" b="1" dirty="0" err="1">
                <a:latin typeface="+mn-lt"/>
              </a:rPr>
              <a:t>research</a:t>
            </a:r>
            <a:r>
              <a:rPr lang="es-ES_tradnl" altLang="en-US" sz="900" b="1" dirty="0">
                <a:latin typeface="+mn-lt"/>
              </a:rPr>
              <a:t> </a:t>
            </a:r>
            <a:r>
              <a:rPr lang="es-ES_tradnl" altLang="en-US" sz="900" b="1" dirty="0" err="1">
                <a:latin typeface="+mn-lt"/>
              </a:rPr>
              <a:t>by</a:t>
            </a:r>
            <a:r>
              <a:rPr lang="es-ES_tradnl" altLang="en-US" sz="900" b="1" dirty="0">
                <a:latin typeface="+mn-lt"/>
              </a:rPr>
              <a:t> </a:t>
            </a:r>
            <a:r>
              <a:rPr lang="es-ES_tradnl" altLang="en-US" sz="900" b="1" dirty="0" err="1">
                <a:latin typeface="+mn-lt"/>
              </a:rPr>
              <a:t>Professor</a:t>
            </a:r>
            <a:r>
              <a:rPr lang="es-ES_tradnl" altLang="en-US" sz="900" b="1" dirty="0">
                <a:latin typeface="+mn-lt"/>
              </a:rPr>
              <a:t> Luis Moreno Ocampo; </a:t>
            </a:r>
            <a:r>
              <a:rPr lang="es-ES_tradnl" altLang="en-US" sz="900" b="1" dirty="0" err="1">
                <a:latin typeface="+mn-lt"/>
              </a:rPr>
              <a:t>Peru</a:t>
            </a:r>
            <a:r>
              <a:rPr lang="es-ES_tradnl" altLang="en-US" sz="900" b="1" dirty="0">
                <a:latin typeface="+mn-lt"/>
              </a:rPr>
              <a:t>: </a:t>
            </a:r>
            <a:r>
              <a:rPr lang="es-ES_tradnl" altLang="en-US" sz="900" b="1" dirty="0" err="1">
                <a:latin typeface="+mn-lt"/>
              </a:rPr>
              <a:t>Resource</a:t>
            </a:r>
            <a:r>
              <a:rPr lang="es-ES_tradnl" altLang="en-US" sz="900" b="1" dirty="0">
                <a:latin typeface="+mn-lt"/>
              </a:rPr>
              <a:t> </a:t>
            </a:r>
            <a:r>
              <a:rPr lang="es-ES_tradnl" altLang="en-US" sz="900" b="1" dirty="0" err="1">
                <a:latin typeface="+mn-lt"/>
              </a:rPr>
              <a:t>Dependency</a:t>
            </a:r>
            <a:r>
              <a:rPr lang="es-ES_tradnl" altLang="en-US" sz="900" b="1" dirty="0">
                <a:latin typeface="+mn-lt"/>
              </a:rPr>
              <a:t> Network, 2000</a:t>
            </a:r>
            <a:endParaRPr lang="en-US" altLang="en-US" sz="900" b="1" dirty="0">
              <a:latin typeface="+mn-lt"/>
            </a:endParaRPr>
          </a:p>
        </p:txBody>
      </p:sp>
      <p:sp>
        <p:nvSpPr>
          <p:cNvPr id="55" name="Text Box 56"/>
          <p:cNvSpPr txBox="1">
            <a:spLocks noChangeArrowheads="1"/>
          </p:cNvSpPr>
          <p:nvPr/>
        </p:nvSpPr>
        <p:spPr bwMode="auto">
          <a:xfrm>
            <a:off x="5868695" y="3524250"/>
            <a:ext cx="1524000" cy="581025"/>
          </a:xfrm>
          <a:prstGeom prst="rect">
            <a:avLst/>
          </a:prstGeom>
          <a:solidFill>
            <a:schemeClr val="bg1">
              <a:alpha val="74901"/>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a:solidFill>
                  <a:schemeClr val="accent4">
                    <a:lumMod val="40000"/>
                    <a:lumOff val="60000"/>
                  </a:schemeClr>
                </a:solidFill>
                <a:latin typeface="+mn-lt"/>
              </a:rPr>
              <a:t>Vladimiro Montesinos</a:t>
            </a:r>
            <a:endParaRPr lang="en-US" altLang="en-US" sz="1600">
              <a:solidFill>
                <a:schemeClr val="accent4">
                  <a:lumMod val="40000"/>
                  <a:lumOff val="60000"/>
                </a:schemeClr>
              </a:solidFill>
              <a:latin typeface="+mn-lt"/>
            </a:endParaRPr>
          </a:p>
        </p:txBody>
      </p:sp>
      <p:sp>
        <p:nvSpPr>
          <p:cNvPr id="56" name="Text Box 57"/>
          <p:cNvSpPr txBox="1">
            <a:spLocks noChangeArrowheads="1"/>
          </p:cNvSpPr>
          <p:nvPr/>
        </p:nvSpPr>
        <p:spPr bwMode="auto">
          <a:xfrm>
            <a:off x="7149807" y="2640013"/>
            <a:ext cx="1303338" cy="581025"/>
          </a:xfrm>
          <a:prstGeom prst="rect">
            <a:avLst/>
          </a:prstGeom>
          <a:solidFill>
            <a:schemeClr val="bg1">
              <a:alpha val="81960"/>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l" eaLnBrk="1" hangingPunct="1">
              <a:spcBef>
                <a:spcPct val="50000"/>
              </a:spcBef>
            </a:pPr>
            <a:r>
              <a:rPr lang="es-ES_tradnl" altLang="en-US" sz="1600">
                <a:solidFill>
                  <a:schemeClr val="accent4">
                    <a:lumMod val="40000"/>
                    <a:lumOff val="60000"/>
                  </a:schemeClr>
                </a:solidFill>
                <a:latin typeface="+mn-lt"/>
              </a:rPr>
              <a:t>Alberto Fujimori</a:t>
            </a:r>
            <a:endParaRPr lang="en-US" altLang="en-US" sz="1600">
              <a:solidFill>
                <a:schemeClr val="accent4">
                  <a:lumMod val="40000"/>
                  <a:lumOff val="60000"/>
                </a:schemeClr>
              </a:solidFill>
              <a:latin typeface="+mn-lt"/>
            </a:endParaRPr>
          </a:p>
        </p:txBody>
      </p:sp>
    </p:spTree>
    <p:extLst>
      <p:ext uri="{BB962C8B-B14F-4D97-AF65-F5344CB8AC3E}">
        <p14:creationId xmlns:p14="http://schemas.microsoft.com/office/powerpoint/2010/main" val="56814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strVal val="4*#ppt_w"/>
                                          </p:val>
                                        </p:tav>
                                        <p:tav tm="100000">
                                          <p:val>
                                            <p:strVal val="#ppt_w"/>
                                          </p:val>
                                        </p:tav>
                                      </p:tavLst>
                                    </p:anim>
                                    <p:anim calcmode="lin" valueType="num">
                                      <p:cBhvr>
                                        <p:cTn id="8" dur="500" fill="hold"/>
                                        <p:tgtEl>
                                          <p:spTgt spid="50"/>
                                        </p:tgtEl>
                                        <p:attrNameLst>
                                          <p:attrName>ppt_h</p:attrName>
                                        </p:attrNameLst>
                                      </p:cBhvr>
                                      <p:tavLst>
                                        <p:tav tm="0">
                                          <p:val>
                                            <p:strVal val="4*#ppt_h"/>
                                          </p:val>
                                        </p:tav>
                                        <p:tav tm="100000">
                                          <p:val>
                                            <p:strVal val="#ppt_h"/>
                                          </p:val>
                                        </p:tav>
                                      </p:tavLst>
                                    </p:anim>
                                  </p:childTnLst>
                                </p:cTn>
                              </p:par>
                            </p:childTnLst>
                          </p:cTn>
                        </p:par>
                        <p:par>
                          <p:cTn id="9" fill="hold">
                            <p:stCondLst>
                              <p:cond delay="500"/>
                            </p:stCondLst>
                            <p:childTnLst>
                              <p:par>
                                <p:cTn id="10" presetID="22" presetClass="entr" presetSubtype="2"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right)">
                                      <p:cBhvr>
                                        <p:cTn id="12" dur="500"/>
                                        <p:tgtEl>
                                          <p:spTgt spid="24"/>
                                        </p:tgtEl>
                                      </p:cBhvr>
                                    </p:animEffect>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wipe(up)">
                                      <p:cBhvr>
                                        <p:cTn id="16" dur="500"/>
                                        <p:tgtEl>
                                          <p:spTgt spid="25"/>
                                        </p:tgtEl>
                                      </p:cBhvr>
                                    </p:animEffect>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wipe(up)">
                                      <p:cBhvr>
                                        <p:cTn id="20" dur="500"/>
                                        <p:tgtEl>
                                          <p:spTgt spid="26"/>
                                        </p:tgtEl>
                                      </p:cBhvr>
                                    </p:animEffect>
                                  </p:childTnLst>
                                </p:cTn>
                              </p:par>
                            </p:childTnLst>
                          </p:cTn>
                        </p:par>
                        <p:par>
                          <p:cTn id="21" fill="hold">
                            <p:stCondLst>
                              <p:cond delay="2000"/>
                            </p:stCondLst>
                            <p:childTnLst>
                              <p:par>
                                <p:cTn id="22" presetID="22" presetClass="entr" presetSubtype="4"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wipe(down)">
                                      <p:cBhvr>
                                        <p:cTn id="24" dur="500"/>
                                        <p:tgtEl>
                                          <p:spTgt spid="28"/>
                                        </p:tgtEl>
                                      </p:cBhvr>
                                    </p:animEffect>
                                  </p:childTnLst>
                                </p:cTn>
                              </p:par>
                            </p:childTnLst>
                          </p:cTn>
                        </p:par>
                        <p:par>
                          <p:cTn id="25" fill="hold">
                            <p:stCondLst>
                              <p:cond delay="2500"/>
                            </p:stCondLst>
                            <p:childTnLst>
                              <p:par>
                                <p:cTn id="26" presetID="22" presetClass="entr" presetSubtype="2" fill="hold" grpId="0"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right)">
                                      <p:cBhvr>
                                        <p:cTn id="28" dur="500"/>
                                        <p:tgtEl>
                                          <p:spTgt spid="29"/>
                                        </p:tgtEl>
                                      </p:cBhvr>
                                    </p:animEffect>
                                  </p:childTnLst>
                                </p:cTn>
                              </p:par>
                            </p:childTnLst>
                          </p:cTn>
                        </p:par>
                        <p:par>
                          <p:cTn id="29" fill="hold">
                            <p:stCondLst>
                              <p:cond delay="3000"/>
                            </p:stCondLst>
                            <p:childTnLst>
                              <p:par>
                                <p:cTn id="30" presetID="22" presetClass="entr" presetSubtype="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up)">
                                      <p:cBhvr>
                                        <p:cTn id="32" dur="500"/>
                                        <p:tgtEl>
                                          <p:spTgt spid="30"/>
                                        </p:tgtEl>
                                      </p:cBhvr>
                                    </p:animEffect>
                                  </p:childTnLst>
                                </p:cTn>
                              </p:par>
                            </p:childTnLst>
                          </p:cTn>
                        </p:par>
                        <p:par>
                          <p:cTn id="33" fill="hold">
                            <p:stCondLst>
                              <p:cond delay="3500"/>
                            </p:stCondLst>
                            <p:childTnLst>
                              <p:par>
                                <p:cTn id="34" presetID="22" presetClass="entr" presetSubtype="1"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wipe(up)">
                                      <p:cBhvr>
                                        <p:cTn id="36" dur="500"/>
                                        <p:tgtEl>
                                          <p:spTgt spid="31"/>
                                        </p:tgtEl>
                                      </p:cBhvr>
                                    </p:animEffect>
                                  </p:childTnLst>
                                </p:cTn>
                              </p:par>
                            </p:childTnLst>
                          </p:cTn>
                        </p:par>
                        <p:par>
                          <p:cTn id="37" fill="hold">
                            <p:stCondLst>
                              <p:cond delay="4000"/>
                            </p:stCondLst>
                            <p:childTnLst>
                              <p:par>
                                <p:cTn id="38" presetID="22" presetClass="entr" presetSubtype="2"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wipe(right)">
                                      <p:cBhvr>
                                        <p:cTn id="40" dur="500"/>
                                        <p:tgtEl>
                                          <p:spTgt spid="32"/>
                                        </p:tgtEl>
                                      </p:cBhvr>
                                    </p:animEffect>
                                  </p:childTnLst>
                                </p:cTn>
                              </p:par>
                            </p:childTnLst>
                          </p:cTn>
                        </p:par>
                        <p:par>
                          <p:cTn id="41" fill="hold">
                            <p:stCondLst>
                              <p:cond delay="4500"/>
                            </p:stCondLst>
                            <p:childTnLst>
                              <p:par>
                                <p:cTn id="42" presetID="22" presetClass="entr" presetSubtype="1" fill="hold" grpId="0" nodeType="after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up)">
                                      <p:cBhvr>
                                        <p:cTn id="44" dur="500"/>
                                        <p:tgtEl>
                                          <p:spTgt spid="33"/>
                                        </p:tgtEl>
                                      </p:cBhvr>
                                    </p:animEffect>
                                  </p:childTnLst>
                                </p:cTn>
                              </p:par>
                            </p:childTnLst>
                          </p:cTn>
                        </p:par>
                        <p:par>
                          <p:cTn id="45" fill="hold">
                            <p:stCondLst>
                              <p:cond delay="5000"/>
                            </p:stCondLst>
                            <p:childTnLst>
                              <p:par>
                                <p:cTn id="46" presetID="22" presetClass="entr" presetSubtype="8"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wipe(left)">
                                      <p:cBhvr>
                                        <p:cTn id="48" dur="500"/>
                                        <p:tgtEl>
                                          <p:spTgt spid="34"/>
                                        </p:tgtEl>
                                      </p:cBhvr>
                                    </p:animEffect>
                                  </p:childTnLst>
                                </p:cTn>
                              </p:par>
                            </p:childTnLst>
                          </p:cTn>
                        </p:par>
                        <p:par>
                          <p:cTn id="49" fill="hold">
                            <p:stCondLst>
                              <p:cond delay="5500"/>
                            </p:stCondLst>
                            <p:childTnLst>
                              <p:par>
                                <p:cTn id="50" presetID="22" presetClass="entr" presetSubtype="4" fill="hold" grpId="0"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down)">
                                      <p:cBhvr>
                                        <p:cTn id="52" dur="500"/>
                                        <p:tgtEl>
                                          <p:spTgt spid="23"/>
                                        </p:tgtEl>
                                      </p:cBhvr>
                                    </p:animEffect>
                                  </p:childTnLst>
                                </p:cTn>
                              </p:par>
                            </p:childTnLst>
                          </p:cTn>
                        </p:par>
                        <p:par>
                          <p:cTn id="53" fill="hold">
                            <p:stCondLst>
                              <p:cond delay="6000"/>
                            </p:stCondLst>
                            <p:childTnLst>
                              <p:par>
                                <p:cTn id="54" presetID="22" presetClass="entr" presetSubtype="2" fill="hold" grpId="0" nodeType="after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wipe(right)">
                                      <p:cBhvr>
                                        <p:cTn id="56" dur="500"/>
                                        <p:tgtEl>
                                          <p:spTgt spid="35"/>
                                        </p:tgtEl>
                                      </p:cBhvr>
                                    </p:animEffect>
                                  </p:childTnLst>
                                </p:cTn>
                              </p:par>
                            </p:childTnLst>
                          </p:cTn>
                        </p:par>
                        <p:par>
                          <p:cTn id="57" fill="hold">
                            <p:stCondLst>
                              <p:cond delay="6500"/>
                            </p:stCondLst>
                            <p:childTnLst>
                              <p:par>
                                <p:cTn id="58" presetID="22" presetClass="entr" presetSubtype="8"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left)">
                                      <p:cBhvr>
                                        <p:cTn id="60" dur="500"/>
                                        <p:tgtEl>
                                          <p:spTgt spid="27"/>
                                        </p:tgtEl>
                                      </p:cBhvr>
                                    </p:animEffect>
                                  </p:childTnLst>
                                </p:cTn>
                              </p:par>
                            </p:childTnLst>
                          </p:cTn>
                        </p:par>
                        <p:par>
                          <p:cTn id="61" fill="hold">
                            <p:stCondLst>
                              <p:cond delay="7000"/>
                            </p:stCondLst>
                            <p:childTnLst>
                              <p:par>
                                <p:cTn id="62" presetID="22" presetClass="entr" presetSubtype="2" fill="hold" grpId="0" nodeType="after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right)">
                                      <p:cBhvr>
                                        <p:cTn id="64" dur="500"/>
                                        <p:tgtEl>
                                          <p:spTgt spid="36"/>
                                        </p:tgtEl>
                                      </p:cBhvr>
                                    </p:animEffect>
                                  </p:childTnLst>
                                </p:cTn>
                              </p:par>
                            </p:childTnLst>
                          </p:cTn>
                        </p:par>
                        <p:par>
                          <p:cTn id="65" fill="hold">
                            <p:stCondLst>
                              <p:cond delay="7500"/>
                            </p:stCondLst>
                            <p:childTnLst>
                              <p:par>
                                <p:cTn id="66" presetID="22" presetClass="entr" presetSubtype="2" fill="hold" grpId="0" nodeType="afterEffect">
                                  <p:stCondLst>
                                    <p:cond delay="0"/>
                                  </p:stCondLst>
                                  <p:childTnLst>
                                    <p:set>
                                      <p:cBhvr>
                                        <p:cTn id="67" dur="1" fill="hold">
                                          <p:stCondLst>
                                            <p:cond delay="0"/>
                                          </p:stCondLst>
                                        </p:cTn>
                                        <p:tgtEl>
                                          <p:spTgt spid="37"/>
                                        </p:tgtEl>
                                        <p:attrNameLst>
                                          <p:attrName>style.visibility</p:attrName>
                                        </p:attrNameLst>
                                      </p:cBhvr>
                                      <p:to>
                                        <p:strVal val="visible"/>
                                      </p:to>
                                    </p:set>
                                    <p:animEffect transition="in" filter="wipe(right)">
                                      <p:cBhvr>
                                        <p:cTn id="68" dur="500"/>
                                        <p:tgtEl>
                                          <p:spTgt spid="37"/>
                                        </p:tgtEl>
                                      </p:cBhvr>
                                    </p:animEffect>
                                  </p:childTnLst>
                                </p:cTn>
                              </p:par>
                            </p:childTnLst>
                          </p:cTn>
                        </p:par>
                        <p:par>
                          <p:cTn id="69" fill="hold">
                            <p:stCondLst>
                              <p:cond delay="8000"/>
                            </p:stCondLst>
                            <p:childTnLst>
                              <p:par>
                                <p:cTn id="70" presetID="22" presetClass="entr" presetSubtype="4"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ipe(down)">
                                      <p:cBhvr>
                                        <p:cTn id="72" dur="500"/>
                                        <p:tgtEl>
                                          <p:spTgt spid="38"/>
                                        </p:tgtEl>
                                      </p:cBhvr>
                                    </p:animEffect>
                                  </p:childTnLst>
                                </p:cTn>
                              </p:par>
                            </p:childTnLst>
                          </p:cTn>
                        </p:par>
                        <p:par>
                          <p:cTn id="73" fill="hold">
                            <p:stCondLst>
                              <p:cond delay="8500"/>
                            </p:stCondLst>
                            <p:childTnLst>
                              <p:par>
                                <p:cTn id="74" presetID="22" presetClass="entr" presetSubtype="2" fill="hold" grpId="0" nodeType="after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wipe(right)">
                                      <p:cBhvr>
                                        <p:cTn id="76" dur="500"/>
                                        <p:tgtEl>
                                          <p:spTgt spid="39"/>
                                        </p:tgtEl>
                                      </p:cBhvr>
                                    </p:animEffect>
                                  </p:childTnLst>
                                </p:cTn>
                              </p:par>
                            </p:childTnLst>
                          </p:cTn>
                        </p:par>
                        <p:par>
                          <p:cTn id="77" fill="hold">
                            <p:stCondLst>
                              <p:cond delay="9000"/>
                            </p:stCondLst>
                            <p:childTnLst>
                              <p:par>
                                <p:cTn id="78" presetID="22" presetClass="entr" presetSubtype="8" fill="hold" grpId="0" nodeType="after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wipe(left)">
                                      <p:cBhvr>
                                        <p:cTn id="80" dur="500"/>
                                        <p:tgtEl>
                                          <p:spTgt spid="40"/>
                                        </p:tgtEl>
                                      </p:cBhvr>
                                    </p:animEffect>
                                  </p:childTnLst>
                                </p:cTn>
                              </p:par>
                            </p:childTnLst>
                          </p:cTn>
                        </p:par>
                        <p:par>
                          <p:cTn id="81" fill="hold">
                            <p:stCondLst>
                              <p:cond delay="9500"/>
                            </p:stCondLst>
                            <p:childTnLst>
                              <p:par>
                                <p:cTn id="82" presetID="22" presetClass="entr" presetSubtype="8" fill="hold" grpId="0" nodeType="afterEffect">
                                  <p:stCondLst>
                                    <p:cond delay="0"/>
                                  </p:stCondLst>
                                  <p:childTnLst>
                                    <p:set>
                                      <p:cBhvr>
                                        <p:cTn id="83" dur="1" fill="hold">
                                          <p:stCondLst>
                                            <p:cond delay="0"/>
                                          </p:stCondLst>
                                        </p:cTn>
                                        <p:tgtEl>
                                          <p:spTgt spid="41"/>
                                        </p:tgtEl>
                                        <p:attrNameLst>
                                          <p:attrName>style.visibility</p:attrName>
                                        </p:attrNameLst>
                                      </p:cBhvr>
                                      <p:to>
                                        <p:strVal val="visible"/>
                                      </p:to>
                                    </p:set>
                                    <p:animEffect transition="in" filter="wipe(left)">
                                      <p:cBhvr>
                                        <p:cTn id="84" dur="500"/>
                                        <p:tgtEl>
                                          <p:spTgt spid="41"/>
                                        </p:tgtEl>
                                      </p:cBhvr>
                                    </p:animEffect>
                                  </p:childTnLst>
                                </p:cTn>
                              </p:par>
                            </p:childTnLst>
                          </p:cTn>
                        </p:par>
                        <p:par>
                          <p:cTn id="85" fill="hold">
                            <p:stCondLst>
                              <p:cond delay="10000"/>
                            </p:stCondLst>
                            <p:childTnLst>
                              <p:par>
                                <p:cTn id="86" presetID="22" presetClass="entr" presetSubtype="8" fill="hold" grpId="0" nodeType="after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wipe(left)">
                                      <p:cBhvr>
                                        <p:cTn id="88" dur="500"/>
                                        <p:tgtEl>
                                          <p:spTgt spid="42"/>
                                        </p:tgtEl>
                                      </p:cBhvr>
                                    </p:animEffect>
                                  </p:childTnLst>
                                </p:cTn>
                              </p:par>
                            </p:childTnLst>
                          </p:cTn>
                        </p:par>
                        <p:par>
                          <p:cTn id="89" fill="hold">
                            <p:stCondLst>
                              <p:cond delay="10500"/>
                            </p:stCondLst>
                            <p:childTnLst>
                              <p:par>
                                <p:cTn id="90" presetID="22" presetClass="entr" presetSubtype="4"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wipe(down)">
                                      <p:cBhvr>
                                        <p:cTn id="92" dur="500"/>
                                        <p:tgtEl>
                                          <p:spTgt spid="43"/>
                                        </p:tgtEl>
                                      </p:cBhvr>
                                    </p:animEffect>
                                  </p:childTnLst>
                                </p:cTn>
                              </p:par>
                            </p:childTnLst>
                          </p:cTn>
                        </p:par>
                        <p:par>
                          <p:cTn id="93" fill="hold">
                            <p:stCondLst>
                              <p:cond delay="11000"/>
                            </p:stCondLst>
                            <p:childTnLst>
                              <p:par>
                                <p:cTn id="94" presetID="22" presetClass="entr" presetSubtype="2" fill="hold" grpId="0" nodeType="afterEffect">
                                  <p:stCondLst>
                                    <p:cond delay="0"/>
                                  </p:stCondLst>
                                  <p:childTnLst>
                                    <p:set>
                                      <p:cBhvr>
                                        <p:cTn id="95" dur="1" fill="hold">
                                          <p:stCondLst>
                                            <p:cond delay="0"/>
                                          </p:stCondLst>
                                        </p:cTn>
                                        <p:tgtEl>
                                          <p:spTgt spid="44"/>
                                        </p:tgtEl>
                                        <p:attrNameLst>
                                          <p:attrName>style.visibility</p:attrName>
                                        </p:attrNameLst>
                                      </p:cBhvr>
                                      <p:to>
                                        <p:strVal val="visible"/>
                                      </p:to>
                                    </p:set>
                                    <p:animEffect transition="in" filter="wipe(right)">
                                      <p:cBhvr>
                                        <p:cTn id="96" dur="500"/>
                                        <p:tgtEl>
                                          <p:spTgt spid="44"/>
                                        </p:tgtEl>
                                      </p:cBhvr>
                                    </p:animEffect>
                                  </p:childTnLst>
                                </p:cTn>
                              </p:par>
                            </p:childTnLst>
                          </p:cTn>
                        </p:par>
                        <p:par>
                          <p:cTn id="97" fill="hold">
                            <p:stCondLst>
                              <p:cond delay="11500"/>
                            </p:stCondLst>
                            <p:childTnLst>
                              <p:par>
                                <p:cTn id="98" presetID="22" presetClass="entr" presetSubtype="1" fill="hold" grpId="0" nodeType="after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wipe(up)">
                                      <p:cBhvr>
                                        <p:cTn id="100" dur="500"/>
                                        <p:tgtEl>
                                          <p:spTgt spid="45"/>
                                        </p:tgtEl>
                                      </p:cBhvr>
                                    </p:animEffect>
                                  </p:childTnLst>
                                </p:cTn>
                              </p:par>
                            </p:childTnLst>
                          </p:cTn>
                        </p:par>
                        <p:par>
                          <p:cTn id="101" fill="hold">
                            <p:stCondLst>
                              <p:cond delay="12000"/>
                            </p:stCondLst>
                            <p:childTnLst>
                              <p:par>
                                <p:cTn id="102" presetID="22" presetClass="entr" presetSubtype="1"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up)">
                                      <p:cBhvr>
                                        <p:cTn id="104" dur="500"/>
                                        <p:tgtEl>
                                          <p:spTgt spid="46"/>
                                        </p:tgtEl>
                                      </p:cBhvr>
                                    </p:animEffect>
                                  </p:childTnLst>
                                </p:cTn>
                              </p:par>
                            </p:childTnLst>
                          </p:cTn>
                        </p:par>
                        <p:par>
                          <p:cTn id="105" fill="hold">
                            <p:stCondLst>
                              <p:cond delay="12500"/>
                            </p:stCondLst>
                            <p:childTnLst>
                              <p:par>
                                <p:cTn id="106" presetID="22" presetClass="entr" presetSubtype="1" fill="hold" grpId="0" nodeType="afterEffect">
                                  <p:stCondLst>
                                    <p:cond delay="0"/>
                                  </p:stCondLst>
                                  <p:childTnLst>
                                    <p:set>
                                      <p:cBhvr>
                                        <p:cTn id="107" dur="1" fill="hold">
                                          <p:stCondLst>
                                            <p:cond delay="0"/>
                                          </p:stCondLst>
                                        </p:cTn>
                                        <p:tgtEl>
                                          <p:spTgt spid="47"/>
                                        </p:tgtEl>
                                        <p:attrNameLst>
                                          <p:attrName>style.visibility</p:attrName>
                                        </p:attrNameLst>
                                      </p:cBhvr>
                                      <p:to>
                                        <p:strVal val="visible"/>
                                      </p:to>
                                    </p:set>
                                    <p:animEffect transition="in" filter="wipe(up)">
                                      <p:cBhvr>
                                        <p:cTn id="108" dur="500"/>
                                        <p:tgtEl>
                                          <p:spTgt spid="47"/>
                                        </p:tgtEl>
                                      </p:cBhvr>
                                    </p:animEffect>
                                  </p:childTnLst>
                                </p:cTn>
                              </p:par>
                            </p:childTnLst>
                          </p:cTn>
                        </p:par>
                        <p:par>
                          <p:cTn id="109" fill="hold">
                            <p:stCondLst>
                              <p:cond delay="13000"/>
                            </p:stCondLst>
                            <p:childTnLst>
                              <p:par>
                                <p:cTn id="110" presetID="22" presetClass="entr" presetSubtype="1"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up)">
                                      <p:cBhvr>
                                        <p:cTn id="112" dur="500"/>
                                        <p:tgtEl>
                                          <p:spTgt spid="48"/>
                                        </p:tgtEl>
                                      </p:cBhvr>
                                    </p:animEffect>
                                  </p:childTnLst>
                                </p:cTn>
                              </p:par>
                            </p:childTnLst>
                          </p:cTn>
                        </p:par>
                        <p:par>
                          <p:cTn id="113" fill="hold">
                            <p:stCondLst>
                              <p:cond delay="13500"/>
                            </p:stCondLst>
                            <p:childTnLst>
                              <p:par>
                                <p:cTn id="114" presetID="22" presetClass="entr" presetSubtype="1"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Effect transition="in" filter="wipe(up)">
                                      <p:cBhvr>
                                        <p:cTn id="116"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What is collective action?</a:t>
            </a:r>
            <a:endParaRPr lang="en-US" sz="4800" b="1" dirty="0"/>
          </a:p>
        </p:txBody>
      </p:sp>
      <p:sp>
        <p:nvSpPr>
          <p:cNvPr id="3" name="Content Placeholder 2"/>
          <p:cNvSpPr>
            <a:spLocks noGrp="1"/>
          </p:cNvSpPr>
          <p:nvPr>
            <p:ph idx="1"/>
          </p:nvPr>
        </p:nvSpPr>
        <p:spPr>
          <a:xfrm>
            <a:off x="838200" y="1438656"/>
            <a:ext cx="10515600" cy="5071872"/>
          </a:xfrm>
        </p:spPr>
        <p:txBody>
          <a:bodyPr>
            <a:normAutofit fontScale="92500" lnSpcReduction="20000"/>
          </a:bodyPr>
          <a:lstStyle/>
          <a:p>
            <a:pPr marL="0" indent="0" algn="just">
              <a:buNone/>
            </a:pPr>
            <a:r>
              <a:rPr lang="en-US" sz="3600" dirty="0"/>
              <a:t>The situation in which multiple individuals would benefit from a certain action </a:t>
            </a:r>
            <a:r>
              <a:rPr lang="en-US" sz="3600" dirty="0" smtClean="0"/>
              <a:t>BUT</a:t>
            </a:r>
            <a:r>
              <a:rPr lang="en-US" sz="3600" dirty="0" smtClean="0"/>
              <a:t> </a:t>
            </a:r>
            <a:r>
              <a:rPr lang="en-US" sz="3600" dirty="0"/>
              <a:t>associated cost </a:t>
            </a:r>
            <a:r>
              <a:rPr lang="en-US" sz="3600" dirty="0" smtClean="0"/>
              <a:t>makes </a:t>
            </a:r>
            <a:r>
              <a:rPr lang="en-US" sz="3600" dirty="0"/>
              <a:t>it implausible that any one individual can or will undertake and solve the problem alone. </a:t>
            </a:r>
            <a:endParaRPr lang="en-US" sz="3600" dirty="0" smtClean="0"/>
          </a:p>
          <a:p>
            <a:pPr marL="0" indent="0" algn="just">
              <a:buNone/>
            </a:pPr>
            <a:endParaRPr lang="en-US" sz="3600" dirty="0"/>
          </a:p>
          <a:p>
            <a:pPr marL="0" indent="0" algn="just">
              <a:buNone/>
            </a:pPr>
            <a:r>
              <a:rPr lang="en-US" sz="3600" dirty="0" smtClean="0"/>
              <a:t>We </a:t>
            </a:r>
            <a:r>
              <a:rPr lang="en-US" sz="3600" dirty="0"/>
              <a:t>will see that wildly dissimilar problems share incentive structures that are remarkably alike. With </a:t>
            </a:r>
            <a:endParaRPr lang="en-US" sz="3600" dirty="0" smtClean="0"/>
          </a:p>
          <a:p>
            <a:pPr lvl="1" algn="just">
              <a:buFont typeface="Wingdings" panose="05000000000000000000" pitchFamily="2" charset="2"/>
              <a:buChar char="Ø"/>
            </a:pPr>
            <a:r>
              <a:rPr lang="en-US" sz="3200" dirty="0" smtClean="0"/>
              <a:t>an </a:t>
            </a:r>
            <a:r>
              <a:rPr lang="en-US" sz="3200" dirty="0"/>
              <a:t>improved understanding of the real nature of the </a:t>
            </a:r>
            <a:r>
              <a:rPr lang="en-US" sz="3200" dirty="0" smtClean="0"/>
              <a:t>problem, and </a:t>
            </a:r>
          </a:p>
          <a:p>
            <a:pPr lvl="1" algn="just">
              <a:buFont typeface="Wingdings" panose="05000000000000000000" pitchFamily="2" charset="2"/>
              <a:buChar char="Ø"/>
            </a:pPr>
            <a:r>
              <a:rPr lang="en-US" sz="3200" dirty="0" smtClean="0"/>
              <a:t>an ability to name things,</a:t>
            </a:r>
          </a:p>
          <a:p>
            <a:pPr marL="0" indent="0" algn="just">
              <a:buNone/>
            </a:pPr>
            <a:r>
              <a:rPr lang="en-US" sz="3600" dirty="0"/>
              <a:t>W</a:t>
            </a:r>
            <a:r>
              <a:rPr lang="en-US" sz="3600" dirty="0" smtClean="0"/>
              <a:t>e </a:t>
            </a:r>
            <a:r>
              <a:rPr lang="en-US" sz="3600" dirty="0"/>
              <a:t>are able to better develop strategies </a:t>
            </a:r>
            <a:r>
              <a:rPr lang="en-US" sz="3600" dirty="0" smtClean="0"/>
              <a:t>as a collective </a:t>
            </a:r>
            <a:r>
              <a:rPr lang="en-US" sz="3600" dirty="0" smtClean="0"/>
              <a:t>and </a:t>
            </a:r>
            <a:r>
              <a:rPr lang="en-US" sz="3600" dirty="0"/>
              <a:t>translate </a:t>
            </a:r>
            <a:r>
              <a:rPr lang="en-US" sz="3600" dirty="0" smtClean="0"/>
              <a:t>our </a:t>
            </a:r>
            <a:r>
              <a:rPr lang="en-US" sz="3600" dirty="0" smtClean="0"/>
              <a:t>collective intentions </a:t>
            </a:r>
            <a:r>
              <a:rPr lang="en-US" sz="3600" dirty="0"/>
              <a:t>into action.</a:t>
            </a:r>
          </a:p>
          <a:p>
            <a:pPr marL="0" indent="0">
              <a:buNone/>
            </a:pPr>
            <a:endParaRPr lang="en-US" dirty="0"/>
          </a:p>
        </p:txBody>
      </p:sp>
    </p:spTree>
    <p:extLst>
      <p:ext uri="{BB962C8B-B14F-4D97-AF65-F5344CB8AC3E}">
        <p14:creationId xmlns:p14="http://schemas.microsoft.com/office/powerpoint/2010/main" val="2157497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Adventures of Eli the Elevator</a:t>
            </a:r>
            <a:endParaRPr lang="en-US" dirty="0"/>
          </a:p>
        </p:txBody>
      </p:sp>
      <p:pic>
        <p:nvPicPr>
          <p:cNvPr id="5" name="Content Placeholder 4" descr="5">
            <a:hlinkClick r:id="rId3"/>
          </p:cNvPr>
          <p:cNvPicPr>
            <a:picLocks noGrp="1" noChangeAspect="1"/>
          </p:cNvPicPr>
          <p:nvPr isPhoto="1">
            <p:ph idx="1"/>
          </p:nvPr>
        </p:nvPicPr>
        <p:blipFill>
          <a:blip r:embed="rId4" cstate="print">
            <a:lum/>
            <a:extLst>
              <a:ext uri="{28A0092B-C50C-407E-A947-70E740481C1C}">
                <a14:useLocalDpi xmlns:a14="http://schemas.microsoft.com/office/drawing/2010/main" val="0"/>
              </a:ext>
            </a:extLst>
          </a:blip>
          <a:stretch>
            <a:fillRect/>
          </a:stretch>
        </p:blipFill>
        <p:spPr>
          <a:xfrm>
            <a:off x="1041322" y="1690688"/>
            <a:ext cx="6768748" cy="4351338"/>
          </a:xfrm>
          <a:prstGeom prst="rect">
            <a:avLst/>
          </a:prstGeom>
          <a:noFill/>
          <a:ln>
            <a:noFill/>
          </a:ln>
        </p:spPr>
      </p:pic>
    </p:spTree>
    <p:extLst>
      <p:ext uri="{BB962C8B-B14F-4D97-AF65-F5344CB8AC3E}">
        <p14:creationId xmlns:p14="http://schemas.microsoft.com/office/powerpoint/2010/main" val="2763702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2"/>
            <p:extLst/>
          </p:nvPr>
        </p:nvGraphicFramePr>
        <p:xfrm>
          <a:off x="6172200" y="1600201"/>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b="1" dirty="0" smtClean="0"/>
              <a:t>Free rider</a:t>
            </a:r>
            <a:endParaRPr lang="en-US" b="1" dirty="0"/>
          </a:p>
        </p:txBody>
      </p:sp>
      <p:sp>
        <p:nvSpPr>
          <p:cNvPr id="2" name="Content Placeholder 1"/>
          <p:cNvSpPr>
            <a:spLocks noGrp="1"/>
          </p:cNvSpPr>
          <p:nvPr>
            <p:ph sz="half" idx="1"/>
          </p:nvPr>
        </p:nvSpPr>
        <p:spPr/>
        <p:txBody>
          <a:bodyPr/>
          <a:lstStyle/>
          <a:p>
            <a:endParaRPr lang="en-US"/>
          </a:p>
        </p:txBody>
      </p:sp>
      <p:pic>
        <p:nvPicPr>
          <p:cNvPr id="7" name="Content Placeholder 4" descr="155-free_rider.jpg.jpeg"/>
          <p:cNvPicPr>
            <a:picLocks noChangeAspect="1"/>
          </p:cNvPicPr>
          <p:nvPr/>
        </p:nvPicPr>
        <p:blipFill>
          <a:blip r:embed="rId8"/>
          <a:srcRect/>
          <a:stretch>
            <a:fillRect/>
          </a:stretch>
        </p:blipFill>
        <p:spPr>
          <a:xfrm>
            <a:off x="838200" y="1731169"/>
            <a:ext cx="4344583" cy="4540250"/>
          </a:xfrm>
          <a:prstGeom prst="rect">
            <a:avLst/>
          </a:prstGeom>
        </p:spPr>
      </p:pic>
    </p:spTree>
    <p:extLst>
      <p:ext uri="{BB962C8B-B14F-4D97-AF65-F5344CB8AC3E}">
        <p14:creationId xmlns:p14="http://schemas.microsoft.com/office/powerpoint/2010/main" val="23033930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1905000" y="2209800"/>
            <a:ext cx="5791200" cy="3581400"/>
            <a:chOff x="914400" y="1981200"/>
            <a:chExt cx="5791200" cy="3581400"/>
          </a:xfrm>
        </p:grpSpPr>
        <p:pic>
          <p:nvPicPr>
            <p:cNvPr id="22530" name="Picture 2" descr="http://www.cartoonstock.com/newscartoons/cartoonists/dbn/lowres/dbnn198l.jpg"/>
            <p:cNvPicPr>
              <a:picLocks noChangeAspect="1" noChangeArrowheads="1"/>
            </p:cNvPicPr>
            <p:nvPr/>
          </p:nvPicPr>
          <p:blipFill>
            <a:blip r:embed="rId3" cstate="print"/>
            <a:srcRect/>
            <a:stretch>
              <a:fillRect/>
            </a:stretch>
          </p:blipFill>
          <p:spPr bwMode="auto">
            <a:xfrm>
              <a:off x="914400" y="1981200"/>
              <a:ext cx="5791200" cy="3581400"/>
            </a:xfrm>
            <a:prstGeom prst="rect">
              <a:avLst/>
            </a:prstGeom>
            <a:noFill/>
          </p:spPr>
        </p:pic>
        <p:sp>
          <p:nvSpPr>
            <p:cNvPr id="13" name="Line Callout 3 (Accent Bar) 12"/>
            <p:cNvSpPr/>
            <p:nvPr/>
          </p:nvSpPr>
          <p:spPr>
            <a:xfrm>
              <a:off x="4038600" y="3124200"/>
              <a:ext cx="990600" cy="765048"/>
            </a:xfrm>
            <a:prstGeom prst="accentCallout3">
              <a:avLst>
                <a:gd name="adj1" fmla="val 18750"/>
                <a:gd name="adj2" fmla="val -8333"/>
                <a:gd name="adj3" fmla="val 18750"/>
                <a:gd name="adj4" fmla="val -16667"/>
                <a:gd name="adj5" fmla="val 100000"/>
                <a:gd name="adj6" fmla="val -16667"/>
                <a:gd name="adj7" fmla="val 165083"/>
                <a:gd name="adj8" fmla="val 111570"/>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My house is only worth  $</a:t>
              </a:r>
              <a:r>
                <a:rPr lang="en-US" sz="1200" dirty="0" smtClean="0">
                  <a:solidFill>
                    <a:schemeClr val="tx1"/>
                  </a:solidFill>
                </a:rPr>
                <a:t>2,000</a:t>
              </a:r>
              <a:endParaRPr lang="en-US" sz="1200" dirty="0">
                <a:solidFill>
                  <a:schemeClr val="tx1"/>
                </a:solidFill>
              </a:endParaRPr>
            </a:p>
          </p:txBody>
        </p:sp>
      </p:grpSp>
      <p:graphicFrame>
        <p:nvGraphicFramePr>
          <p:cNvPr id="3" name="Diagram 2"/>
          <p:cNvGraphicFramePr/>
          <p:nvPr>
            <p:extLst/>
          </p:nvPr>
        </p:nvGraphicFramePr>
        <p:xfrm>
          <a:off x="7924801" y="2057401"/>
          <a:ext cx="2514599" cy="37573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itle 3"/>
          <p:cNvSpPr>
            <a:spLocks noGrp="1"/>
          </p:cNvSpPr>
          <p:nvPr>
            <p:ph type="title"/>
          </p:nvPr>
        </p:nvSpPr>
        <p:spPr/>
        <p:txBody>
          <a:bodyPr/>
          <a:lstStyle/>
          <a:p>
            <a:r>
              <a:rPr lang="en-US" b="1" dirty="0" smtClean="0"/>
              <a:t>Asymmetric Information</a:t>
            </a:r>
            <a:endParaRPr lang="en-US" b="1" dirty="0"/>
          </a:p>
        </p:txBody>
      </p:sp>
    </p:spTree>
    <p:extLst>
      <p:ext uri="{BB962C8B-B14F-4D97-AF65-F5344CB8AC3E}">
        <p14:creationId xmlns:p14="http://schemas.microsoft.com/office/powerpoint/2010/main" val="680527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Agenda Setting</a:t>
            </a:r>
            <a:endParaRPr lang="en-US" b="1"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 y="1960626"/>
            <a:ext cx="4938532" cy="3657600"/>
          </a:xfrm>
          <a:prstGeom prst="rect">
            <a:avLst/>
          </a:prstGeom>
        </p:spPr>
      </p:pic>
      <p:grpSp>
        <p:nvGrpSpPr>
          <p:cNvPr id="6" name="Group 5"/>
          <p:cNvGrpSpPr/>
          <p:nvPr/>
        </p:nvGrpSpPr>
        <p:grpSpPr>
          <a:xfrm>
            <a:off x="6545576" y="2363724"/>
            <a:ext cx="3939543" cy="2903220"/>
            <a:chOff x="152396" y="1051401"/>
            <a:chExt cx="3733806" cy="2581656"/>
          </a:xfrm>
          <a:scene3d>
            <a:camera prst="orthographicFront"/>
            <a:lightRig rig="flat" dir="t"/>
          </a:scene3d>
        </p:grpSpPr>
        <p:sp>
          <p:nvSpPr>
            <p:cNvPr id="7" name="Rectangle 6"/>
            <p:cNvSpPr/>
            <p:nvPr/>
          </p:nvSpPr>
          <p:spPr>
            <a:xfrm>
              <a:off x="152396" y="1051401"/>
              <a:ext cx="3733806" cy="2423160"/>
            </a:xfrm>
            <a:prstGeom prst="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8" name="Rectangle 7"/>
            <p:cNvSpPr/>
            <p:nvPr/>
          </p:nvSpPr>
          <p:spPr>
            <a:xfrm>
              <a:off x="152396" y="1209897"/>
              <a:ext cx="3733806" cy="2423160"/>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kern="1200" dirty="0" smtClean="0"/>
                <a:t>Strategic use of decision rules and procedures</a:t>
              </a:r>
              <a:endParaRPr lang="en-US" sz="4400" kern="1200" dirty="0"/>
            </a:p>
          </p:txBody>
        </p:sp>
      </p:grpSp>
    </p:spTree>
    <p:extLst>
      <p:ext uri="{BB962C8B-B14F-4D97-AF65-F5344CB8AC3E}">
        <p14:creationId xmlns:p14="http://schemas.microsoft.com/office/powerpoint/2010/main" val="35037872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2"/>
            <p:extLst/>
          </p:nvPr>
        </p:nvGraphicFramePr>
        <p:xfrm>
          <a:off x="6172200" y="1676401"/>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2" descr="Cartoon: promises (large) by penapai tagged bla,wahl,wahlen,versprechen,wahlversprechen,rede,bla"/>
          <p:cNvPicPr>
            <a:picLocks noGrp="1" noChangeAspect="1" noChangeArrowheads="1"/>
          </p:cNvPicPr>
          <p:nvPr>
            <p:ph sz="half" idx="1"/>
          </p:nvPr>
        </p:nvPicPr>
        <p:blipFill>
          <a:blip r:embed="rId8" cstate="print"/>
          <a:srcRect t="9220" b="9220"/>
          <a:stretch>
            <a:fillRect/>
          </a:stretch>
        </p:blipFill>
        <p:spPr bwMode="auto">
          <a:prstGeom prst="rect">
            <a:avLst/>
          </a:prstGeom>
          <a:noFill/>
        </p:spPr>
      </p:pic>
      <p:sp>
        <p:nvSpPr>
          <p:cNvPr id="3" name="Title 2"/>
          <p:cNvSpPr>
            <a:spLocks noGrp="1"/>
          </p:cNvSpPr>
          <p:nvPr>
            <p:ph type="title"/>
          </p:nvPr>
        </p:nvSpPr>
        <p:spPr/>
        <p:txBody>
          <a:bodyPr/>
          <a:lstStyle/>
          <a:p>
            <a:r>
              <a:rPr lang="en-US" b="1" dirty="0" smtClean="0"/>
              <a:t>Credible Commitment</a:t>
            </a:r>
            <a:endParaRPr lang="en-US" b="1" dirty="0"/>
          </a:p>
        </p:txBody>
      </p:sp>
    </p:spTree>
    <p:extLst>
      <p:ext uri="{BB962C8B-B14F-4D97-AF65-F5344CB8AC3E}">
        <p14:creationId xmlns:p14="http://schemas.microsoft.com/office/powerpoint/2010/main" val="21743329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553</Words>
  <Application>Microsoft Office PowerPoint</Application>
  <PresentationFormat>Widescreen</PresentationFormat>
  <Paragraphs>99</Paragraphs>
  <Slides>14</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1_Office Theme</vt:lpstr>
      <vt:lpstr>PowerPoint Presentation</vt:lpstr>
      <vt:lpstr>PowerPoint Presentation</vt:lpstr>
      <vt:lpstr>PowerPoint Presentation</vt:lpstr>
      <vt:lpstr>What is collective action?</vt:lpstr>
      <vt:lpstr>Adventures of Eli the Elevator</vt:lpstr>
      <vt:lpstr>Free rider</vt:lpstr>
      <vt:lpstr>Asymmetric Information</vt:lpstr>
      <vt:lpstr>Agenda Setting</vt:lpstr>
      <vt:lpstr>Credible Commitment</vt:lpstr>
      <vt:lpstr>Tragedy of the Commons</vt:lpstr>
      <vt:lpstr>Constraints to change and a few selected interventions</vt:lpstr>
      <vt:lpstr>Constraints to Collective Action  Exercise</vt:lpstr>
      <vt:lpstr> Summary Slide: What is Collective Action?  </vt:lpstr>
      <vt:lpstr>Plenary dialogue— Can someone tell me what’s going 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Ceren Ozer</dc:creator>
  <cp:lastModifiedBy>Ceren Ozer</cp:lastModifiedBy>
  <cp:revision>16</cp:revision>
  <dcterms:created xsi:type="dcterms:W3CDTF">2015-06-01T21:26:20Z</dcterms:created>
  <dcterms:modified xsi:type="dcterms:W3CDTF">2015-06-02T14:09:26Z</dcterms:modified>
</cp:coreProperties>
</file>